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ebp" ContentType="image/webp"/>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83" r:id="rId2"/>
  </p:sldMasterIdLst>
  <p:notesMasterIdLst>
    <p:notesMasterId r:id="rId207"/>
  </p:notesMasterIdLst>
  <p:sldIdLst>
    <p:sldId id="256" r:id="rId3"/>
    <p:sldId id="273" r:id="rId4"/>
    <p:sldId id="259" r:id="rId5"/>
    <p:sldId id="261" r:id="rId6"/>
    <p:sldId id="262" r:id="rId7"/>
    <p:sldId id="264" r:id="rId8"/>
    <p:sldId id="263" r:id="rId9"/>
    <p:sldId id="265" r:id="rId10"/>
    <p:sldId id="266" r:id="rId11"/>
    <p:sldId id="267" r:id="rId12"/>
    <p:sldId id="270" r:id="rId13"/>
    <p:sldId id="268" r:id="rId14"/>
    <p:sldId id="271" r:id="rId15"/>
    <p:sldId id="272" r:id="rId16"/>
    <p:sldId id="274" r:id="rId17"/>
    <p:sldId id="295" r:id="rId18"/>
    <p:sldId id="275" r:id="rId19"/>
    <p:sldId id="276" r:id="rId20"/>
    <p:sldId id="277" r:id="rId21"/>
    <p:sldId id="278" r:id="rId22"/>
    <p:sldId id="279" r:id="rId23"/>
    <p:sldId id="280" r:id="rId24"/>
    <p:sldId id="281" r:id="rId25"/>
    <p:sldId id="289" r:id="rId26"/>
    <p:sldId id="294" r:id="rId27"/>
    <p:sldId id="282" r:id="rId28"/>
    <p:sldId id="290" r:id="rId29"/>
    <p:sldId id="291" r:id="rId30"/>
    <p:sldId id="292" r:id="rId31"/>
    <p:sldId id="293" r:id="rId32"/>
    <p:sldId id="296" r:id="rId33"/>
    <p:sldId id="283" r:id="rId34"/>
    <p:sldId id="285" r:id="rId35"/>
    <p:sldId id="297" r:id="rId36"/>
    <p:sldId id="356" r:id="rId37"/>
    <p:sldId id="298" r:id="rId38"/>
    <p:sldId id="357" r:id="rId39"/>
    <p:sldId id="300" r:id="rId40"/>
    <p:sldId id="358" r:id="rId41"/>
    <p:sldId id="361" r:id="rId42"/>
    <p:sldId id="301" r:id="rId43"/>
    <p:sldId id="362" r:id="rId44"/>
    <p:sldId id="359" r:id="rId45"/>
    <p:sldId id="360" r:id="rId46"/>
    <p:sldId id="302" r:id="rId47"/>
    <p:sldId id="363" r:id="rId48"/>
    <p:sldId id="303" r:id="rId49"/>
    <p:sldId id="304" r:id="rId50"/>
    <p:sldId id="306" r:id="rId51"/>
    <p:sldId id="364" r:id="rId52"/>
    <p:sldId id="305" r:id="rId53"/>
    <p:sldId id="307" r:id="rId54"/>
    <p:sldId id="308" r:id="rId55"/>
    <p:sldId id="365" r:id="rId56"/>
    <p:sldId id="372" r:id="rId57"/>
    <p:sldId id="309" r:id="rId58"/>
    <p:sldId id="310" r:id="rId59"/>
    <p:sldId id="311" r:id="rId60"/>
    <p:sldId id="312" r:id="rId61"/>
    <p:sldId id="313" r:id="rId62"/>
    <p:sldId id="314" r:id="rId63"/>
    <p:sldId id="373" r:id="rId64"/>
    <p:sldId id="371" r:id="rId65"/>
    <p:sldId id="370" r:id="rId66"/>
    <p:sldId id="315" r:id="rId67"/>
    <p:sldId id="317" r:id="rId68"/>
    <p:sldId id="367" r:id="rId69"/>
    <p:sldId id="368" r:id="rId70"/>
    <p:sldId id="369" r:id="rId71"/>
    <p:sldId id="318" r:id="rId72"/>
    <p:sldId id="319" r:id="rId73"/>
    <p:sldId id="320" r:id="rId74"/>
    <p:sldId id="321" r:id="rId75"/>
    <p:sldId id="322" r:id="rId76"/>
    <p:sldId id="323" r:id="rId77"/>
    <p:sldId id="324" r:id="rId78"/>
    <p:sldId id="374" r:id="rId79"/>
    <p:sldId id="325" r:id="rId80"/>
    <p:sldId id="326" r:id="rId81"/>
    <p:sldId id="330" r:id="rId82"/>
    <p:sldId id="328" r:id="rId83"/>
    <p:sldId id="331" r:id="rId84"/>
    <p:sldId id="332" r:id="rId85"/>
    <p:sldId id="329" r:id="rId86"/>
    <p:sldId id="333" r:id="rId87"/>
    <p:sldId id="334" r:id="rId88"/>
    <p:sldId id="335" r:id="rId89"/>
    <p:sldId id="375" r:id="rId90"/>
    <p:sldId id="376" r:id="rId91"/>
    <p:sldId id="336" r:id="rId92"/>
    <p:sldId id="379" r:id="rId93"/>
    <p:sldId id="380" r:id="rId94"/>
    <p:sldId id="381" r:id="rId95"/>
    <p:sldId id="377" r:id="rId96"/>
    <p:sldId id="382" r:id="rId97"/>
    <p:sldId id="383" r:id="rId98"/>
    <p:sldId id="384" r:id="rId99"/>
    <p:sldId id="378" r:id="rId100"/>
    <p:sldId id="337" r:id="rId101"/>
    <p:sldId id="338" r:id="rId102"/>
    <p:sldId id="339" r:id="rId103"/>
    <p:sldId id="340" r:id="rId104"/>
    <p:sldId id="341" r:id="rId105"/>
    <p:sldId id="342" r:id="rId106"/>
    <p:sldId id="344" r:id="rId107"/>
    <p:sldId id="343" r:id="rId108"/>
    <p:sldId id="345" r:id="rId109"/>
    <p:sldId id="346" r:id="rId110"/>
    <p:sldId id="347" r:id="rId111"/>
    <p:sldId id="348" r:id="rId112"/>
    <p:sldId id="349" r:id="rId113"/>
    <p:sldId id="350" r:id="rId114"/>
    <p:sldId id="351" r:id="rId115"/>
    <p:sldId id="386" r:id="rId116"/>
    <p:sldId id="385" r:id="rId117"/>
    <p:sldId id="387" r:id="rId118"/>
    <p:sldId id="353" r:id="rId119"/>
    <p:sldId id="354" r:id="rId120"/>
    <p:sldId id="286" r:id="rId121"/>
    <p:sldId id="388" r:id="rId122"/>
    <p:sldId id="389" r:id="rId123"/>
    <p:sldId id="390" r:id="rId124"/>
    <p:sldId id="391" r:id="rId125"/>
    <p:sldId id="392" r:id="rId126"/>
    <p:sldId id="393" r:id="rId127"/>
    <p:sldId id="395" r:id="rId128"/>
    <p:sldId id="396" r:id="rId129"/>
    <p:sldId id="397" r:id="rId130"/>
    <p:sldId id="398" r:id="rId131"/>
    <p:sldId id="399" r:id="rId132"/>
    <p:sldId id="400" r:id="rId133"/>
    <p:sldId id="402" r:id="rId134"/>
    <p:sldId id="403" r:id="rId135"/>
    <p:sldId id="404" r:id="rId136"/>
    <p:sldId id="405" r:id="rId137"/>
    <p:sldId id="401" r:id="rId138"/>
    <p:sldId id="394" r:id="rId139"/>
    <p:sldId id="406" r:id="rId140"/>
    <p:sldId id="407" r:id="rId141"/>
    <p:sldId id="408" r:id="rId142"/>
    <p:sldId id="410" r:id="rId143"/>
    <p:sldId id="411" r:id="rId144"/>
    <p:sldId id="412" r:id="rId145"/>
    <p:sldId id="413" r:id="rId146"/>
    <p:sldId id="414" r:id="rId147"/>
    <p:sldId id="415" r:id="rId148"/>
    <p:sldId id="409" r:id="rId149"/>
    <p:sldId id="416" r:id="rId150"/>
    <p:sldId id="430" r:id="rId151"/>
    <p:sldId id="431" r:id="rId152"/>
    <p:sldId id="435" r:id="rId153"/>
    <p:sldId id="436" r:id="rId154"/>
    <p:sldId id="437" r:id="rId155"/>
    <p:sldId id="438" r:id="rId156"/>
    <p:sldId id="439" r:id="rId157"/>
    <p:sldId id="440" r:id="rId158"/>
    <p:sldId id="442" r:id="rId159"/>
    <p:sldId id="443" r:id="rId160"/>
    <p:sldId id="444" r:id="rId161"/>
    <p:sldId id="445" r:id="rId162"/>
    <p:sldId id="446" r:id="rId163"/>
    <p:sldId id="447" r:id="rId164"/>
    <p:sldId id="448" r:id="rId165"/>
    <p:sldId id="449" r:id="rId166"/>
    <p:sldId id="450" r:id="rId167"/>
    <p:sldId id="451" r:id="rId168"/>
    <p:sldId id="452" r:id="rId169"/>
    <p:sldId id="453" r:id="rId170"/>
    <p:sldId id="454" r:id="rId171"/>
    <p:sldId id="455" r:id="rId172"/>
    <p:sldId id="456" r:id="rId173"/>
    <p:sldId id="457" r:id="rId174"/>
    <p:sldId id="458" r:id="rId175"/>
    <p:sldId id="459" r:id="rId176"/>
    <p:sldId id="460" r:id="rId177"/>
    <p:sldId id="461" r:id="rId178"/>
    <p:sldId id="479" r:id="rId179"/>
    <p:sldId id="463" r:id="rId180"/>
    <p:sldId id="464" r:id="rId181"/>
    <p:sldId id="467" r:id="rId182"/>
    <p:sldId id="465" r:id="rId183"/>
    <p:sldId id="466" r:id="rId184"/>
    <p:sldId id="287" r:id="rId185"/>
    <p:sldId id="468" r:id="rId186"/>
    <p:sldId id="474" r:id="rId187"/>
    <p:sldId id="475" r:id="rId188"/>
    <p:sldId id="476" r:id="rId189"/>
    <p:sldId id="477" r:id="rId190"/>
    <p:sldId id="469" r:id="rId191"/>
    <p:sldId id="470" r:id="rId192"/>
    <p:sldId id="471" r:id="rId193"/>
    <p:sldId id="472" r:id="rId194"/>
    <p:sldId id="478" r:id="rId195"/>
    <p:sldId id="473" r:id="rId196"/>
    <p:sldId id="487" r:id="rId197"/>
    <p:sldId id="480" r:id="rId198"/>
    <p:sldId id="481" r:id="rId199"/>
    <p:sldId id="284" r:id="rId200"/>
    <p:sldId id="482" r:id="rId201"/>
    <p:sldId id="483" r:id="rId202"/>
    <p:sldId id="484" r:id="rId203"/>
    <p:sldId id="485" r:id="rId204"/>
    <p:sldId id="486" r:id="rId205"/>
    <p:sldId id="288" r:id="rId20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Ian Atol" initials="IA" lastIdx="2" clrIdx="0">
    <p:extLst>
      <p:ext uri="{19B8F6BF-5375-455C-9EA6-DF929625EA0E}">
        <p15:presenceInfo xmlns:p15="http://schemas.microsoft.com/office/powerpoint/2012/main" userId="2e50ab97710e7bee"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59" autoAdjust="0"/>
    <p:restoredTop sz="82844" autoAdjust="0"/>
  </p:normalViewPr>
  <p:slideViewPr>
    <p:cSldViewPr snapToGrid="0">
      <p:cViewPr varScale="1">
        <p:scale>
          <a:sx n="94" d="100"/>
          <a:sy n="94" d="100"/>
        </p:scale>
        <p:origin x="720"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slide" Target="slides/slide136.xml"/><Relationship Id="rId159" Type="http://schemas.openxmlformats.org/officeDocument/2006/relationships/slide" Target="slides/slide157.xml"/><Relationship Id="rId170" Type="http://schemas.openxmlformats.org/officeDocument/2006/relationships/slide" Target="slides/slide168.xml"/><Relationship Id="rId191" Type="http://schemas.openxmlformats.org/officeDocument/2006/relationships/slide" Target="slides/slide189.xml"/><Relationship Id="rId205" Type="http://schemas.openxmlformats.org/officeDocument/2006/relationships/slide" Target="slides/slide203.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slide" Target="slides/slide126.xml"/><Relationship Id="rId149" Type="http://schemas.openxmlformats.org/officeDocument/2006/relationships/slide" Target="slides/slide147.xml"/><Relationship Id="rId5" Type="http://schemas.openxmlformats.org/officeDocument/2006/relationships/slide" Target="slides/slide3.xml"/><Relationship Id="rId95" Type="http://schemas.openxmlformats.org/officeDocument/2006/relationships/slide" Target="slides/slide93.xml"/><Relationship Id="rId160" Type="http://schemas.openxmlformats.org/officeDocument/2006/relationships/slide" Target="slides/slide158.xml"/><Relationship Id="rId181" Type="http://schemas.openxmlformats.org/officeDocument/2006/relationships/slide" Target="slides/slide179.xml"/><Relationship Id="rId22" Type="http://schemas.openxmlformats.org/officeDocument/2006/relationships/slide" Target="slides/slide20.xml"/><Relationship Id="rId43" Type="http://schemas.openxmlformats.org/officeDocument/2006/relationships/slide" Target="slides/slide41.xml"/><Relationship Id="rId64" Type="http://schemas.openxmlformats.org/officeDocument/2006/relationships/slide" Target="slides/slide62.xml"/><Relationship Id="rId118" Type="http://schemas.openxmlformats.org/officeDocument/2006/relationships/slide" Target="slides/slide116.xml"/><Relationship Id="rId139" Type="http://schemas.openxmlformats.org/officeDocument/2006/relationships/slide" Target="slides/slide137.xml"/><Relationship Id="rId85" Type="http://schemas.openxmlformats.org/officeDocument/2006/relationships/slide" Target="slides/slide83.xml"/><Relationship Id="rId150" Type="http://schemas.openxmlformats.org/officeDocument/2006/relationships/slide" Target="slides/slide148.xml"/><Relationship Id="rId171" Type="http://schemas.openxmlformats.org/officeDocument/2006/relationships/slide" Target="slides/slide169.xml"/><Relationship Id="rId192" Type="http://schemas.openxmlformats.org/officeDocument/2006/relationships/slide" Target="slides/slide190.xml"/><Relationship Id="rId206" Type="http://schemas.openxmlformats.org/officeDocument/2006/relationships/slide" Target="slides/slide204.xml"/><Relationship Id="rId12" Type="http://schemas.openxmlformats.org/officeDocument/2006/relationships/slide" Target="slides/slide10.xml"/><Relationship Id="rId33" Type="http://schemas.openxmlformats.org/officeDocument/2006/relationships/slide" Target="slides/slide31.xml"/><Relationship Id="rId108" Type="http://schemas.openxmlformats.org/officeDocument/2006/relationships/slide" Target="slides/slide106.xml"/><Relationship Id="rId129" Type="http://schemas.openxmlformats.org/officeDocument/2006/relationships/slide" Target="slides/slide127.xml"/><Relationship Id="rId54" Type="http://schemas.openxmlformats.org/officeDocument/2006/relationships/slide" Target="slides/slide52.xml"/><Relationship Id="rId75" Type="http://schemas.openxmlformats.org/officeDocument/2006/relationships/slide" Target="slides/slide73.xml"/><Relationship Id="rId96" Type="http://schemas.openxmlformats.org/officeDocument/2006/relationships/slide" Target="slides/slide94.xml"/><Relationship Id="rId140" Type="http://schemas.openxmlformats.org/officeDocument/2006/relationships/slide" Target="slides/slide138.xml"/><Relationship Id="rId161" Type="http://schemas.openxmlformats.org/officeDocument/2006/relationships/slide" Target="slides/slide159.xml"/><Relationship Id="rId182" Type="http://schemas.openxmlformats.org/officeDocument/2006/relationships/slide" Target="slides/slide180.xml"/><Relationship Id="rId6" Type="http://schemas.openxmlformats.org/officeDocument/2006/relationships/slide" Target="slides/slide4.xml"/><Relationship Id="rId23" Type="http://schemas.openxmlformats.org/officeDocument/2006/relationships/slide" Target="slides/slide21.xml"/><Relationship Id="rId119" Type="http://schemas.openxmlformats.org/officeDocument/2006/relationships/slide" Target="slides/slide117.xml"/><Relationship Id="rId44" Type="http://schemas.openxmlformats.org/officeDocument/2006/relationships/slide" Target="slides/slide42.xml"/><Relationship Id="rId65" Type="http://schemas.openxmlformats.org/officeDocument/2006/relationships/slide" Target="slides/slide63.xml"/><Relationship Id="rId86" Type="http://schemas.openxmlformats.org/officeDocument/2006/relationships/slide" Target="slides/slide84.xml"/><Relationship Id="rId130" Type="http://schemas.openxmlformats.org/officeDocument/2006/relationships/slide" Target="slides/slide128.xml"/><Relationship Id="rId151" Type="http://schemas.openxmlformats.org/officeDocument/2006/relationships/slide" Target="slides/slide149.xml"/><Relationship Id="rId172" Type="http://schemas.openxmlformats.org/officeDocument/2006/relationships/slide" Target="slides/slide170.xml"/><Relationship Id="rId193" Type="http://schemas.openxmlformats.org/officeDocument/2006/relationships/slide" Target="slides/slide191.xml"/><Relationship Id="rId207" Type="http://schemas.openxmlformats.org/officeDocument/2006/relationships/notesMaster" Target="notesMasters/notesMaster1.xml"/><Relationship Id="rId13" Type="http://schemas.openxmlformats.org/officeDocument/2006/relationships/slide" Target="slides/slide11.xml"/><Relationship Id="rId109" Type="http://schemas.openxmlformats.org/officeDocument/2006/relationships/slide" Target="slides/slide107.xml"/><Relationship Id="rId34" Type="http://schemas.openxmlformats.org/officeDocument/2006/relationships/slide" Target="slides/slide32.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20" Type="http://schemas.openxmlformats.org/officeDocument/2006/relationships/slide" Target="slides/slide118.xml"/><Relationship Id="rId141" Type="http://schemas.openxmlformats.org/officeDocument/2006/relationships/slide" Target="slides/slide139.xml"/><Relationship Id="rId7" Type="http://schemas.openxmlformats.org/officeDocument/2006/relationships/slide" Target="slides/slide5.xml"/><Relationship Id="rId162" Type="http://schemas.openxmlformats.org/officeDocument/2006/relationships/slide" Target="slides/slide160.xml"/><Relationship Id="rId183" Type="http://schemas.openxmlformats.org/officeDocument/2006/relationships/slide" Target="slides/slide181.xml"/><Relationship Id="rId24" Type="http://schemas.openxmlformats.org/officeDocument/2006/relationships/slide" Target="slides/slide22.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31" Type="http://schemas.openxmlformats.org/officeDocument/2006/relationships/slide" Target="slides/slide129.xml"/><Relationship Id="rId61" Type="http://schemas.openxmlformats.org/officeDocument/2006/relationships/slide" Target="slides/slide59.xml"/><Relationship Id="rId82" Type="http://schemas.openxmlformats.org/officeDocument/2006/relationships/slide" Target="slides/slide80.xml"/><Relationship Id="rId152" Type="http://schemas.openxmlformats.org/officeDocument/2006/relationships/slide" Target="slides/slide150.xml"/><Relationship Id="rId173" Type="http://schemas.openxmlformats.org/officeDocument/2006/relationships/slide" Target="slides/slide171.xml"/><Relationship Id="rId194" Type="http://schemas.openxmlformats.org/officeDocument/2006/relationships/slide" Target="slides/slide192.xml"/><Relationship Id="rId199" Type="http://schemas.openxmlformats.org/officeDocument/2006/relationships/slide" Target="slides/slide197.xml"/><Relationship Id="rId203" Type="http://schemas.openxmlformats.org/officeDocument/2006/relationships/slide" Target="slides/slide201.xml"/><Relationship Id="rId208" Type="http://schemas.openxmlformats.org/officeDocument/2006/relationships/commentAuthors" Target="commentAuthors.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168" Type="http://schemas.openxmlformats.org/officeDocument/2006/relationships/slide" Target="slides/slide166.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163" Type="http://schemas.openxmlformats.org/officeDocument/2006/relationships/slide" Target="slides/slide161.xml"/><Relationship Id="rId184" Type="http://schemas.openxmlformats.org/officeDocument/2006/relationships/slide" Target="slides/slide182.xml"/><Relationship Id="rId189" Type="http://schemas.openxmlformats.org/officeDocument/2006/relationships/slide" Target="slides/slide187.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 Id="rId174" Type="http://schemas.openxmlformats.org/officeDocument/2006/relationships/slide" Target="slides/slide172.xml"/><Relationship Id="rId179" Type="http://schemas.openxmlformats.org/officeDocument/2006/relationships/slide" Target="slides/slide177.xml"/><Relationship Id="rId195" Type="http://schemas.openxmlformats.org/officeDocument/2006/relationships/slide" Target="slides/slide193.xml"/><Relationship Id="rId209" Type="http://schemas.openxmlformats.org/officeDocument/2006/relationships/presProps" Target="presProps.xml"/><Relationship Id="rId190" Type="http://schemas.openxmlformats.org/officeDocument/2006/relationships/slide" Target="slides/slide188.xml"/><Relationship Id="rId204" Type="http://schemas.openxmlformats.org/officeDocument/2006/relationships/slide" Target="slides/slide202.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48" Type="http://schemas.openxmlformats.org/officeDocument/2006/relationships/slide" Target="slides/slide146.xml"/><Relationship Id="rId164" Type="http://schemas.openxmlformats.org/officeDocument/2006/relationships/slide" Target="slides/slide162.xml"/><Relationship Id="rId169" Type="http://schemas.openxmlformats.org/officeDocument/2006/relationships/slide" Target="slides/slide167.xml"/><Relationship Id="rId185" Type="http://schemas.openxmlformats.org/officeDocument/2006/relationships/slide" Target="slides/slide183.xml"/><Relationship Id="rId4" Type="http://schemas.openxmlformats.org/officeDocument/2006/relationships/slide" Target="slides/slide2.xml"/><Relationship Id="rId9" Type="http://schemas.openxmlformats.org/officeDocument/2006/relationships/slide" Target="slides/slide7.xml"/><Relationship Id="rId180" Type="http://schemas.openxmlformats.org/officeDocument/2006/relationships/slide" Target="slides/slide178.xml"/><Relationship Id="rId210" Type="http://schemas.openxmlformats.org/officeDocument/2006/relationships/viewProps" Target="viewProps.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slide" Target="slides/slide152.xml"/><Relationship Id="rId175" Type="http://schemas.openxmlformats.org/officeDocument/2006/relationships/slide" Target="slides/slide173.xml"/><Relationship Id="rId196" Type="http://schemas.openxmlformats.org/officeDocument/2006/relationships/slide" Target="slides/slide194.xml"/><Relationship Id="rId200" Type="http://schemas.openxmlformats.org/officeDocument/2006/relationships/slide" Target="slides/slide198.xml"/><Relationship Id="rId16" Type="http://schemas.openxmlformats.org/officeDocument/2006/relationships/slide" Target="slides/slide14.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90" Type="http://schemas.openxmlformats.org/officeDocument/2006/relationships/slide" Target="slides/slide88.xml"/><Relationship Id="rId165" Type="http://schemas.openxmlformats.org/officeDocument/2006/relationships/slide" Target="slides/slide163.xml"/><Relationship Id="rId186" Type="http://schemas.openxmlformats.org/officeDocument/2006/relationships/slide" Target="slides/slide184.xml"/><Relationship Id="rId211" Type="http://schemas.openxmlformats.org/officeDocument/2006/relationships/theme" Target="theme/theme1.xml"/><Relationship Id="rId27" Type="http://schemas.openxmlformats.org/officeDocument/2006/relationships/slide" Target="slides/slide25.xml"/><Relationship Id="rId48" Type="http://schemas.openxmlformats.org/officeDocument/2006/relationships/slide" Target="slides/slide46.xml"/><Relationship Id="rId69" Type="http://schemas.openxmlformats.org/officeDocument/2006/relationships/slide" Target="slides/slide67.xml"/><Relationship Id="rId113" Type="http://schemas.openxmlformats.org/officeDocument/2006/relationships/slide" Target="slides/slide111.xml"/><Relationship Id="rId134" Type="http://schemas.openxmlformats.org/officeDocument/2006/relationships/slide" Target="slides/slide132.xml"/><Relationship Id="rId80" Type="http://schemas.openxmlformats.org/officeDocument/2006/relationships/slide" Target="slides/slide78.xml"/><Relationship Id="rId155" Type="http://schemas.openxmlformats.org/officeDocument/2006/relationships/slide" Target="slides/slide153.xml"/><Relationship Id="rId176" Type="http://schemas.openxmlformats.org/officeDocument/2006/relationships/slide" Target="slides/slide174.xml"/><Relationship Id="rId197" Type="http://schemas.openxmlformats.org/officeDocument/2006/relationships/slide" Target="slides/slide195.xml"/><Relationship Id="rId201" Type="http://schemas.openxmlformats.org/officeDocument/2006/relationships/slide" Target="slides/slide199.xml"/><Relationship Id="rId17" Type="http://schemas.openxmlformats.org/officeDocument/2006/relationships/slide" Target="slides/slide15.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24" Type="http://schemas.openxmlformats.org/officeDocument/2006/relationships/slide" Target="slides/slide122.xml"/><Relationship Id="rId70" Type="http://schemas.openxmlformats.org/officeDocument/2006/relationships/slide" Target="slides/slide68.xml"/><Relationship Id="rId91" Type="http://schemas.openxmlformats.org/officeDocument/2006/relationships/slide" Target="slides/slide89.xml"/><Relationship Id="rId145" Type="http://schemas.openxmlformats.org/officeDocument/2006/relationships/slide" Target="slides/slide143.xml"/><Relationship Id="rId166" Type="http://schemas.openxmlformats.org/officeDocument/2006/relationships/slide" Target="slides/slide164.xml"/><Relationship Id="rId187" Type="http://schemas.openxmlformats.org/officeDocument/2006/relationships/slide" Target="slides/slide185.xml"/><Relationship Id="rId1" Type="http://schemas.openxmlformats.org/officeDocument/2006/relationships/slideMaster" Target="slideMasters/slideMaster1.xml"/><Relationship Id="rId212" Type="http://schemas.openxmlformats.org/officeDocument/2006/relationships/tableStyles" Target="tableStyles.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60" Type="http://schemas.openxmlformats.org/officeDocument/2006/relationships/slide" Target="slides/slide58.xml"/><Relationship Id="rId81" Type="http://schemas.openxmlformats.org/officeDocument/2006/relationships/slide" Target="slides/slide79.xml"/><Relationship Id="rId135" Type="http://schemas.openxmlformats.org/officeDocument/2006/relationships/slide" Target="slides/slide133.xml"/><Relationship Id="rId156" Type="http://schemas.openxmlformats.org/officeDocument/2006/relationships/slide" Target="slides/slide154.xml"/><Relationship Id="rId177" Type="http://schemas.openxmlformats.org/officeDocument/2006/relationships/slide" Target="slides/slide175.xml"/><Relationship Id="rId198" Type="http://schemas.openxmlformats.org/officeDocument/2006/relationships/slide" Target="slides/slide196.xml"/><Relationship Id="rId202" Type="http://schemas.openxmlformats.org/officeDocument/2006/relationships/slide" Target="slides/slide200.xml"/><Relationship Id="rId18" Type="http://schemas.openxmlformats.org/officeDocument/2006/relationships/slide" Target="slides/slide16.xml"/><Relationship Id="rId39" Type="http://schemas.openxmlformats.org/officeDocument/2006/relationships/slide" Target="slides/slide37.xml"/><Relationship Id="rId50" Type="http://schemas.openxmlformats.org/officeDocument/2006/relationships/slide" Target="slides/slide48.xml"/><Relationship Id="rId104" Type="http://schemas.openxmlformats.org/officeDocument/2006/relationships/slide" Target="slides/slide102.xml"/><Relationship Id="rId125" Type="http://schemas.openxmlformats.org/officeDocument/2006/relationships/slide" Target="slides/slide123.xml"/><Relationship Id="rId146" Type="http://schemas.openxmlformats.org/officeDocument/2006/relationships/slide" Target="slides/slide144.xml"/><Relationship Id="rId167" Type="http://schemas.openxmlformats.org/officeDocument/2006/relationships/slide" Target="slides/slide165.xml"/><Relationship Id="rId188" Type="http://schemas.openxmlformats.org/officeDocument/2006/relationships/slide" Target="slides/slide186.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40" Type="http://schemas.openxmlformats.org/officeDocument/2006/relationships/slide" Target="slides/slide38.xml"/><Relationship Id="rId115" Type="http://schemas.openxmlformats.org/officeDocument/2006/relationships/slide" Target="slides/slide113.xml"/><Relationship Id="rId136" Type="http://schemas.openxmlformats.org/officeDocument/2006/relationships/slide" Target="slides/slide134.xml"/><Relationship Id="rId157" Type="http://schemas.openxmlformats.org/officeDocument/2006/relationships/slide" Target="slides/slide155.xml"/><Relationship Id="rId178" Type="http://schemas.openxmlformats.org/officeDocument/2006/relationships/slide" Target="slides/slide17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F293C6F-C082-4A38-993D-F474F6743EED}" type="datetimeFigureOut">
              <a:rPr lang="en-US" smtClean="0"/>
              <a:t>6/6/2021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EF222FA-78D3-4E12-BA9E-87AF152CCC44}" type="slidenum">
              <a:rPr lang="en-US" smtClean="0"/>
              <a:t>‹#›</a:t>
            </a:fld>
            <a:endParaRPr lang="en-US"/>
          </a:p>
        </p:txBody>
      </p:sp>
    </p:spTree>
    <p:extLst>
      <p:ext uri="{BB962C8B-B14F-4D97-AF65-F5344CB8AC3E}">
        <p14:creationId xmlns:p14="http://schemas.microsoft.com/office/powerpoint/2010/main" val="4840661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dirty="0">
                <a:solidFill>
                  <a:srgbClr val="000000"/>
                </a:solidFill>
                <a:effectLst/>
                <a:latin typeface="Arial" panose="020B0604020202020204" pitchFamily="34" charset="0"/>
              </a:rPr>
              <a:t>As you can see by the title, this project is related to compiler correctness.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dirty="0">
                <a:solidFill>
                  <a:srgbClr val="000000"/>
                </a:solidFill>
                <a:effectLst/>
                <a:latin typeface="Arial" panose="020B0604020202020204" pitchFamily="34" charset="0"/>
              </a:rPr>
              <a:t>we should think about why we care about compiler correctness?</a:t>
            </a:r>
            <a:endParaRPr lang="en-US" dirty="0"/>
          </a:p>
          <a:p>
            <a:endParaRPr lang="en-US" dirty="0"/>
          </a:p>
        </p:txBody>
      </p:sp>
      <p:sp>
        <p:nvSpPr>
          <p:cNvPr id="4" name="Slide Number Placeholder 3"/>
          <p:cNvSpPr>
            <a:spLocks noGrp="1"/>
          </p:cNvSpPr>
          <p:nvPr>
            <p:ph type="sldNum" sz="quarter" idx="5"/>
          </p:nvPr>
        </p:nvSpPr>
        <p:spPr/>
        <p:txBody>
          <a:bodyPr/>
          <a:lstStyle/>
          <a:p>
            <a:fld id="{FEF222FA-78D3-4E12-BA9E-87AF152CCC44}" type="slidenum">
              <a:rPr lang="en-US" smtClean="0"/>
              <a:t>3</a:t>
            </a:fld>
            <a:endParaRPr lang="en-US"/>
          </a:p>
        </p:txBody>
      </p:sp>
    </p:spTree>
    <p:extLst>
      <p:ext uri="{BB962C8B-B14F-4D97-AF65-F5344CB8AC3E}">
        <p14:creationId xmlns:p14="http://schemas.microsoft.com/office/powerpoint/2010/main" val="32713962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en-US" sz="1800" b="0" i="0" u="none" strike="noStrike" dirty="0">
                <a:solidFill>
                  <a:srgbClr val="000000"/>
                </a:solidFill>
                <a:effectLst/>
                <a:latin typeface="Arial" panose="020B0604020202020204" pitchFamily="34" charset="0"/>
              </a:rPr>
              <a:t>In this project, we give a proof of correctness of a single pass of the Chez Scheme compiler over a subset of Scheme</a:t>
            </a:r>
          </a:p>
          <a:p>
            <a:pPr rtl="0">
              <a:spcBef>
                <a:spcPts val="0"/>
              </a:spcBef>
              <a:spcAft>
                <a:spcPts val="0"/>
              </a:spcAft>
            </a:pPr>
            <a:endParaRPr lang="en-US" sz="1800" b="0" i="0" u="none" strike="noStrike" dirty="0">
              <a:solidFill>
                <a:srgbClr val="000000"/>
              </a:solidFill>
              <a:effectLst/>
              <a:latin typeface="Arial" panose="020B0604020202020204" pitchFamily="34" charset="0"/>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In this way, we simplify each of the problem areas:</a:t>
            </a:r>
          </a:p>
          <a:p>
            <a:pPr rtl="0">
              <a:spcBef>
                <a:spcPts val="0"/>
              </a:spcBef>
              <a:spcAft>
                <a:spcPts val="0"/>
              </a:spcAft>
            </a:pPr>
            <a:endParaRPr lang="en-US" sz="1800" b="0" i="0" u="none" strike="noStrike" dirty="0">
              <a:solidFill>
                <a:srgbClr val="000000"/>
              </a:solidFill>
              <a:effectLst/>
              <a:latin typeface="Arial" panose="020B0604020202020204" pitchFamily="34" charset="0"/>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Looking at a small part of the compiler</a:t>
            </a:r>
          </a:p>
          <a:p>
            <a:pPr rtl="0">
              <a:spcBef>
                <a:spcPts val="0"/>
              </a:spcBef>
              <a:spcAft>
                <a:spcPts val="0"/>
              </a:spcAft>
            </a:pPr>
            <a:r>
              <a:rPr lang="en-US" sz="1800" b="0" i="0" u="none" strike="noStrike" dirty="0">
                <a:solidFill>
                  <a:srgbClr val="000000"/>
                </a:solidFill>
                <a:effectLst/>
                <a:latin typeface="Arial" panose="020B0604020202020204" pitchFamily="34" charset="0"/>
              </a:rPr>
              <a:t>This pass translates from Scheme to Scheme so we can use the same semantics</a:t>
            </a:r>
          </a:p>
          <a:p>
            <a:pPr rtl="0">
              <a:spcBef>
                <a:spcPts val="0"/>
              </a:spcBef>
              <a:spcAft>
                <a:spcPts val="0"/>
              </a:spcAft>
            </a:pPr>
            <a:r>
              <a:rPr lang="en-US" sz="1800" b="0" i="0" u="none" strike="noStrike" dirty="0">
                <a:solidFill>
                  <a:srgbClr val="000000"/>
                </a:solidFill>
                <a:effectLst/>
                <a:latin typeface="Arial" panose="020B0604020202020204" pitchFamily="34" charset="0"/>
              </a:rPr>
              <a:t>We also cut out some of the language to reduce complexity</a:t>
            </a:r>
          </a:p>
          <a:p>
            <a:pPr rtl="0">
              <a:spcBef>
                <a:spcPts val="0"/>
              </a:spcBef>
              <a:spcAft>
                <a:spcPts val="0"/>
              </a:spcAft>
            </a:pPr>
            <a:endParaRPr lang="en-US" sz="1800" b="0" i="0" u="none" strike="noStrike" dirty="0">
              <a:solidFill>
                <a:srgbClr val="000000"/>
              </a:solidFill>
              <a:effectLst/>
              <a:latin typeface="Arial" panose="020B0604020202020204" pitchFamily="34" charset="0"/>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 </a:t>
            </a:r>
          </a:p>
          <a:p>
            <a:pPr rtl="0">
              <a:spcBef>
                <a:spcPts val="0"/>
              </a:spcBef>
              <a:spcAft>
                <a:spcPts val="0"/>
              </a:spcAft>
            </a:pPr>
            <a:endParaRPr lang="en-US" sz="1800" b="0" i="0" u="none" strike="noStrike" dirty="0">
              <a:solidFill>
                <a:srgbClr val="000000"/>
              </a:solidFill>
              <a:effectLst/>
              <a:latin typeface="Arial" panose="020B0604020202020204" pitchFamily="34" charset="0"/>
            </a:endParaRPr>
          </a:p>
          <a:p>
            <a:pPr rtl="0">
              <a:spcBef>
                <a:spcPts val="0"/>
              </a:spcBef>
              <a:spcAft>
                <a:spcPts val="0"/>
              </a:spcAft>
            </a:pPr>
            <a:endParaRPr lang="en-US" sz="2800" dirty="0">
              <a:effectLst/>
            </a:endParaRPr>
          </a:p>
        </p:txBody>
      </p:sp>
      <p:sp>
        <p:nvSpPr>
          <p:cNvPr id="4" name="Slide Number Placeholder 3"/>
          <p:cNvSpPr>
            <a:spLocks noGrp="1"/>
          </p:cNvSpPr>
          <p:nvPr>
            <p:ph type="sldNum" sz="quarter" idx="5"/>
          </p:nvPr>
        </p:nvSpPr>
        <p:spPr/>
        <p:txBody>
          <a:bodyPr/>
          <a:lstStyle/>
          <a:p>
            <a:fld id="{FEF222FA-78D3-4E12-BA9E-87AF152CCC44}" type="slidenum">
              <a:rPr lang="en-US" smtClean="0"/>
              <a:t>12</a:t>
            </a:fld>
            <a:endParaRPr lang="en-US"/>
          </a:p>
        </p:txBody>
      </p:sp>
    </p:spTree>
    <p:extLst>
      <p:ext uri="{BB962C8B-B14F-4D97-AF65-F5344CB8AC3E}">
        <p14:creationId xmlns:p14="http://schemas.microsoft.com/office/powerpoint/2010/main" val="812211395"/>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Before we define our model of convert-assignments, its best to look at an example to gain an intuition of how it behaves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We will focus in on each individual part of this example shortly, but the basic intuition is that convert-assignments changes all set! expressions to set-car! expressions, and changes other expressions accordingly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Arial" panose="020B0604020202020204" pitchFamily="34" charset="0"/>
            </a:endParaRPr>
          </a:p>
        </p:txBody>
      </p:sp>
      <p:sp>
        <p:nvSpPr>
          <p:cNvPr id="4" name="Slide Number Placeholder 3"/>
          <p:cNvSpPr>
            <a:spLocks noGrp="1"/>
          </p:cNvSpPr>
          <p:nvPr>
            <p:ph type="sldNum" sz="quarter" idx="5"/>
          </p:nvPr>
        </p:nvSpPr>
        <p:spPr/>
        <p:txBody>
          <a:bodyPr/>
          <a:lstStyle/>
          <a:p>
            <a:fld id="{FEF222FA-78D3-4E12-BA9E-87AF152CCC44}" type="slidenum">
              <a:rPr lang="en-US" smtClean="0"/>
              <a:t>106</a:t>
            </a:fld>
            <a:endParaRPr lang="en-US"/>
          </a:p>
        </p:txBody>
      </p:sp>
    </p:spTree>
    <p:extLst>
      <p:ext uri="{BB962C8B-B14F-4D97-AF65-F5344CB8AC3E}">
        <p14:creationId xmlns:p14="http://schemas.microsoft.com/office/powerpoint/2010/main" val="761923639"/>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The first part of the transformation we look at is on store locations.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Since </a:t>
            </a:r>
            <a:r>
              <a:rPr lang="en-US" sz="1800" b="0" i="0" u="none" strike="noStrike" dirty="0" err="1">
                <a:solidFill>
                  <a:srgbClr val="000000"/>
                </a:solidFill>
                <a:effectLst/>
                <a:latin typeface="Arial" panose="020B0604020202020204" pitchFamily="34" charset="0"/>
              </a:rPr>
              <a:t>appN</a:t>
            </a:r>
            <a:r>
              <a:rPr lang="en-US" sz="1800" b="0" i="0" u="none" strike="noStrike" dirty="0">
                <a:solidFill>
                  <a:srgbClr val="000000"/>
                </a:solidFill>
                <a:effectLst/>
                <a:latin typeface="Arial" panose="020B0604020202020204" pitchFamily="34" charset="0"/>
              </a:rPr>
              <a:t>! is the only rule that can create new non-list store locations, we can assume that any variable in the store was once the target of a set!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Therefore, we transform them all to list store locations, since set! expressions are now set-car! expressions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Also notice that v1 is transformed, which we write as v1 hat</a:t>
            </a:r>
          </a:p>
        </p:txBody>
      </p:sp>
      <p:sp>
        <p:nvSpPr>
          <p:cNvPr id="4" name="Slide Number Placeholder 3"/>
          <p:cNvSpPr>
            <a:spLocks noGrp="1"/>
          </p:cNvSpPr>
          <p:nvPr>
            <p:ph type="sldNum" sz="quarter" idx="5"/>
          </p:nvPr>
        </p:nvSpPr>
        <p:spPr/>
        <p:txBody>
          <a:bodyPr/>
          <a:lstStyle/>
          <a:p>
            <a:fld id="{FEF222FA-78D3-4E12-BA9E-87AF152CCC44}" type="slidenum">
              <a:rPr lang="en-US" smtClean="0"/>
              <a:t>107</a:t>
            </a:fld>
            <a:endParaRPr lang="en-US"/>
          </a:p>
        </p:txBody>
      </p:sp>
    </p:spTree>
    <p:extLst>
      <p:ext uri="{BB962C8B-B14F-4D97-AF65-F5344CB8AC3E}">
        <p14:creationId xmlns:p14="http://schemas.microsoft.com/office/powerpoint/2010/main" val="17674778"/>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The next part is the transformations effect on set!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We see that set! is transformed to set-car!, and that v2 is also recursively transformed.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Because there is a set! expression that targets its argument, lambda (y) is transformed, which will we see the full effect of shortly.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However, even now we can see it is being wrapped in another lambda expression</a:t>
            </a:r>
          </a:p>
        </p:txBody>
      </p:sp>
      <p:sp>
        <p:nvSpPr>
          <p:cNvPr id="4" name="Slide Number Placeholder 3"/>
          <p:cNvSpPr>
            <a:spLocks noGrp="1"/>
          </p:cNvSpPr>
          <p:nvPr>
            <p:ph type="sldNum" sz="quarter" idx="5"/>
          </p:nvPr>
        </p:nvSpPr>
        <p:spPr/>
        <p:txBody>
          <a:bodyPr/>
          <a:lstStyle/>
          <a:p>
            <a:fld id="{FEF222FA-78D3-4E12-BA9E-87AF152CCC44}" type="slidenum">
              <a:rPr lang="en-US" smtClean="0"/>
              <a:t>108</a:t>
            </a:fld>
            <a:endParaRPr lang="en-US"/>
          </a:p>
        </p:txBody>
      </p:sp>
    </p:spTree>
    <p:extLst>
      <p:ext uri="{BB962C8B-B14F-4D97-AF65-F5344CB8AC3E}">
        <p14:creationId xmlns:p14="http://schemas.microsoft.com/office/powerpoint/2010/main" val="3435775873"/>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Now we can see the effect on variables, both from the store and ones that are bound as an argument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Both kinds of variables are wrapped in a car application, since they now implicitly refer to lists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Notice that the variable from the store is transformed to a pair pointer, to match the transformation of the store location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However, we do not transform the locally bound variable, since it has yet to be substituted into</a:t>
            </a:r>
          </a:p>
        </p:txBody>
      </p:sp>
      <p:sp>
        <p:nvSpPr>
          <p:cNvPr id="4" name="Slide Number Placeholder 3"/>
          <p:cNvSpPr>
            <a:spLocks noGrp="1"/>
          </p:cNvSpPr>
          <p:nvPr>
            <p:ph type="sldNum" sz="quarter" idx="5"/>
          </p:nvPr>
        </p:nvSpPr>
        <p:spPr/>
        <p:txBody>
          <a:bodyPr/>
          <a:lstStyle/>
          <a:p>
            <a:fld id="{FEF222FA-78D3-4E12-BA9E-87AF152CCC44}" type="slidenum">
              <a:rPr lang="en-US" smtClean="0"/>
              <a:t>109</a:t>
            </a:fld>
            <a:endParaRPr lang="en-US"/>
          </a:p>
        </p:txBody>
      </p:sp>
    </p:spTree>
    <p:extLst>
      <p:ext uri="{BB962C8B-B14F-4D97-AF65-F5344CB8AC3E}">
        <p14:creationId xmlns:p14="http://schemas.microsoft.com/office/powerpoint/2010/main" val="1360007866"/>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Finally, we are able to see why we introduce the additional lambda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Since our original lambda now operates on its arguments as a list, we have to ensure that these procedures are actually given lists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Therefore, we wrap any argument it would receive into a fresh, single element list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Arial" panose="020B0604020202020204" pitchFamily="34" charset="0"/>
            </a:endParaRPr>
          </a:p>
        </p:txBody>
      </p:sp>
      <p:sp>
        <p:nvSpPr>
          <p:cNvPr id="4" name="Slide Number Placeholder 3"/>
          <p:cNvSpPr>
            <a:spLocks noGrp="1"/>
          </p:cNvSpPr>
          <p:nvPr>
            <p:ph type="sldNum" sz="quarter" idx="5"/>
          </p:nvPr>
        </p:nvSpPr>
        <p:spPr/>
        <p:txBody>
          <a:bodyPr/>
          <a:lstStyle/>
          <a:p>
            <a:fld id="{FEF222FA-78D3-4E12-BA9E-87AF152CCC44}" type="slidenum">
              <a:rPr lang="en-US" smtClean="0"/>
              <a:t>110</a:t>
            </a:fld>
            <a:endParaRPr lang="en-US"/>
          </a:p>
        </p:txBody>
      </p:sp>
    </p:spTree>
    <p:extLst>
      <p:ext uri="{BB962C8B-B14F-4D97-AF65-F5344CB8AC3E}">
        <p14:creationId xmlns:p14="http://schemas.microsoft.com/office/powerpoint/2010/main" val="3653270442"/>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With an intuition for the transformation acquired, we now formally define our model of the pass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To save a bit of space with notation, we assume that these functions have access to the store and to a list of names that are the target of a set! in the program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The first definition is ca prog, which just calls the appropriate functions on the elements of the program</a:t>
            </a:r>
          </a:p>
        </p:txBody>
      </p:sp>
      <p:sp>
        <p:nvSpPr>
          <p:cNvPr id="4" name="Slide Number Placeholder 3"/>
          <p:cNvSpPr>
            <a:spLocks noGrp="1"/>
          </p:cNvSpPr>
          <p:nvPr>
            <p:ph type="sldNum" sz="quarter" idx="5"/>
          </p:nvPr>
        </p:nvSpPr>
        <p:spPr/>
        <p:txBody>
          <a:bodyPr/>
          <a:lstStyle/>
          <a:p>
            <a:fld id="{FEF222FA-78D3-4E12-BA9E-87AF152CCC44}" type="slidenum">
              <a:rPr lang="en-US" smtClean="0"/>
              <a:t>111</a:t>
            </a:fld>
            <a:endParaRPr lang="en-US"/>
          </a:p>
        </p:txBody>
      </p:sp>
    </p:spTree>
    <p:extLst>
      <p:ext uri="{BB962C8B-B14F-4D97-AF65-F5344CB8AC3E}">
        <p14:creationId xmlns:p14="http://schemas.microsoft.com/office/powerpoint/2010/main" val="134703329"/>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As we previously observed, ca on store locations transforms non list store locations into list store locations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Store locations that already refer to a list are unchanged except for transforming their values</a:t>
            </a:r>
          </a:p>
        </p:txBody>
      </p:sp>
      <p:sp>
        <p:nvSpPr>
          <p:cNvPr id="4" name="Slide Number Placeholder 3"/>
          <p:cNvSpPr>
            <a:spLocks noGrp="1"/>
          </p:cNvSpPr>
          <p:nvPr>
            <p:ph type="sldNum" sz="quarter" idx="5"/>
          </p:nvPr>
        </p:nvSpPr>
        <p:spPr/>
        <p:txBody>
          <a:bodyPr/>
          <a:lstStyle/>
          <a:p>
            <a:fld id="{FEF222FA-78D3-4E12-BA9E-87AF152CCC44}" type="slidenum">
              <a:rPr lang="en-US" smtClean="0"/>
              <a:t>112</a:t>
            </a:fld>
            <a:endParaRPr lang="en-US"/>
          </a:p>
        </p:txBody>
      </p:sp>
    </p:spTree>
    <p:extLst>
      <p:ext uri="{BB962C8B-B14F-4D97-AF65-F5344CB8AC3E}">
        <p14:creationId xmlns:p14="http://schemas.microsoft.com/office/powerpoint/2010/main" val="282470329"/>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Convert assignments on expressions leaves most expressions unchanged except for recursive calls on sub-expressions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However, it does transform set!, lambda, and variable expressions as previously covered</a:t>
            </a:r>
          </a:p>
        </p:txBody>
      </p:sp>
      <p:sp>
        <p:nvSpPr>
          <p:cNvPr id="4" name="Slide Number Placeholder 3"/>
          <p:cNvSpPr>
            <a:spLocks noGrp="1"/>
          </p:cNvSpPr>
          <p:nvPr>
            <p:ph type="sldNum" sz="quarter" idx="5"/>
          </p:nvPr>
        </p:nvSpPr>
        <p:spPr/>
        <p:txBody>
          <a:bodyPr/>
          <a:lstStyle/>
          <a:p>
            <a:fld id="{FEF222FA-78D3-4E12-BA9E-87AF152CCC44}" type="slidenum">
              <a:rPr lang="en-US" smtClean="0"/>
              <a:t>113</a:t>
            </a:fld>
            <a:endParaRPr lang="en-US"/>
          </a:p>
        </p:txBody>
      </p:sp>
    </p:spTree>
    <p:extLst>
      <p:ext uri="{BB962C8B-B14F-4D97-AF65-F5344CB8AC3E}">
        <p14:creationId xmlns:p14="http://schemas.microsoft.com/office/powerpoint/2010/main" val="353626889"/>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Convert assignments on expressions leaves most expressions unchanged except for recursive calls on sub-expressions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However, it does transform set!, lambda, and variable expressions as previously covered</a:t>
            </a:r>
          </a:p>
        </p:txBody>
      </p:sp>
      <p:sp>
        <p:nvSpPr>
          <p:cNvPr id="4" name="Slide Number Placeholder 3"/>
          <p:cNvSpPr>
            <a:spLocks noGrp="1"/>
          </p:cNvSpPr>
          <p:nvPr>
            <p:ph type="sldNum" sz="quarter" idx="5"/>
          </p:nvPr>
        </p:nvSpPr>
        <p:spPr/>
        <p:txBody>
          <a:bodyPr/>
          <a:lstStyle/>
          <a:p>
            <a:fld id="{FEF222FA-78D3-4E12-BA9E-87AF152CCC44}" type="slidenum">
              <a:rPr lang="en-US" smtClean="0"/>
              <a:t>114</a:t>
            </a:fld>
            <a:endParaRPr lang="en-US"/>
          </a:p>
        </p:txBody>
      </p:sp>
    </p:spTree>
    <p:extLst>
      <p:ext uri="{BB962C8B-B14F-4D97-AF65-F5344CB8AC3E}">
        <p14:creationId xmlns:p14="http://schemas.microsoft.com/office/powerpoint/2010/main" val="2312031631"/>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Convert assignments on expressions leaves most expressions unchanged except for recursive calls on sub-expressions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However, it does transform set!, lambda, and variable expressions as previously covered</a:t>
            </a:r>
          </a:p>
        </p:txBody>
      </p:sp>
      <p:sp>
        <p:nvSpPr>
          <p:cNvPr id="4" name="Slide Number Placeholder 3"/>
          <p:cNvSpPr>
            <a:spLocks noGrp="1"/>
          </p:cNvSpPr>
          <p:nvPr>
            <p:ph type="sldNum" sz="quarter" idx="5"/>
          </p:nvPr>
        </p:nvSpPr>
        <p:spPr/>
        <p:txBody>
          <a:bodyPr/>
          <a:lstStyle/>
          <a:p>
            <a:fld id="{FEF222FA-78D3-4E12-BA9E-87AF152CCC44}" type="slidenum">
              <a:rPr lang="en-US" smtClean="0"/>
              <a:t>115</a:t>
            </a:fld>
            <a:endParaRPr lang="en-US"/>
          </a:p>
        </p:txBody>
      </p:sp>
    </p:spTree>
    <p:extLst>
      <p:ext uri="{BB962C8B-B14F-4D97-AF65-F5344CB8AC3E}">
        <p14:creationId xmlns:p14="http://schemas.microsoft.com/office/powerpoint/2010/main" val="32865027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en-US" sz="1800" b="0" i="0" u="none" strike="noStrike" dirty="0">
                <a:solidFill>
                  <a:srgbClr val="000000"/>
                </a:solidFill>
                <a:effectLst/>
                <a:latin typeface="Arial" panose="020B0604020202020204" pitchFamily="34" charset="0"/>
              </a:rPr>
              <a:t>We also give two frameworks for validating our proof</a:t>
            </a:r>
          </a:p>
          <a:p>
            <a:pPr rtl="0">
              <a:spcBef>
                <a:spcPts val="0"/>
              </a:spcBef>
              <a:spcAft>
                <a:spcPts val="0"/>
              </a:spcAft>
            </a:pPr>
            <a:endParaRPr lang="en-US" sz="1800" b="0" i="0" u="none" strike="noStrike" dirty="0">
              <a:solidFill>
                <a:srgbClr val="000000"/>
              </a:solidFill>
              <a:effectLst/>
              <a:latin typeface="Arial" panose="020B0604020202020204" pitchFamily="34" charset="0"/>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The first, in Coq, was originally intended to be a complete mechanization of the proof. </a:t>
            </a:r>
          </a:p>
          <a:p>
            <a:pPr rtl="0">
              <a:spcBef>
                <a:spcPts val="0"/>
              </a:spcBef>
              <a:spcAft>
                <a:spcPts val="0"/>
              </a:spcAft>
            </a:pPr>
            <a:r>
              <a:rPr lang="en-US" sz="1800" b="0" i="0" u="none" strike="noStrike" dirty="0">
                <a:solidFill>
                  <a:srgbClr val="000000"/>
                </a:solidFill>
                <a:effectLst/>
                <a:latin typeface="Arial" panose="020B0604020202020204" pitchFamily="34" charset="0"/>
              </a:rPr>
              <a:t>While that ended up being outside of the scope of this work, we still provide an implementation of part of Scheme’s semantics and prove some basic properties about it</a:t>
            </a:r>
          </a:p>
          <a:p>
            <a:pPr rtl="0">
              <a:spcBef>
                <a:spcPts val="0"/>
              </a:spcBef>
              <a:spcAft>
                <a:spcPts val="0"/>
              </a:spcAft>
            </a:pPr>
            <a:endParaRPr lang="en-US" sz="1800" b="0" i="0" u="none" strike="noStrike" dirty="0">
              <a:solidFill>
                <a:srgbClr val="000000"/>
              </a:solidFill>
              <a:effectLst/>
              <a:latin typeface="Arial" panose="020B0604020202020204" pitchFamily="34" charset="0"/>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The second, in Racket, provides a way to show correctness of the pass (and our proof approach) for individual examples</a:t>
            </a:r>
          </a:p>
        </p:txBody>
      </p:sp>
      <p:sp>
        <p:nvSpPr>
          <p:cNvPr id="4" name="Slide Number Placeholder 3"/>
          <p:cNvSpPr>
            <a:spLocks noGrp="1"/>
          </p:cNvSpPr>
          <p:nvPr>
            <p:ph type="sldNum" sz="quarter" idx="5"/>
          </p:nvPr>
        </p:nvSpPr>
        <p:spPr/>
        <p:txBody>
          <a:bodyPr/>
          <a:lstStyle/>
          <a:p>
            <a:fld id="{FEF222FA-78D3-4E12-BA9E-87AF152CCC44}" type="slidenum">
              <a:rPr lang="en-US" smtClean="0"/>
              <a:t>13</a:t>
            </a:fld>
            <a:endParaRPr lang="en-US"/>
          </a:p>
        </p:txBody>
      </p:sp>
    </p:spTree>
    <p:extLst>
      <p:ext uri="{BB962C8B-B14F-4D97-AF65-F5344CB8AC3E}">
        <p14:creationId xmlns:p14="http://schemas.microsoft.com/office/powerpoint/2010/main" val="2027924832"/>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Convert assignments on expressions leaves most expressions unchanged except for recursive calls on sub-expressions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However, it does transform set!, lambda, and variable expressions as previously covered</a:t>
            </a:r>
          </a:p>
        </p:txBody>
      </p:sp>
      <p:sp>
        <p:nvSpPr>
          <p:cNvPr id="4" name="Slide Number Placeholder 3"/>
          <p:cNvSpPr>
            <a:spLocks noGrp="1"/>
          </p:cNvSpPr>
          <p:nvPr>
            <p:ph type="sldNum" sz="quarter" idx="5"/>
          </p:nvPr>
        </p:nvSpPr>
        <p:spPr/>
        <p:txBody>
          <a:bodyPr/>
          <a:lstStyle/>
          <a:p>
            <a:fld id="{FEF222FA-78D3-4E12-BA9E-87AF152CCC44}" type="slidenum">
              <a:rPr lang="en-US" smtClean="0"/>
              <a:t>116</a:t>
            </a:fld>
            <a:endParaRPr lang="en-US"/>
          </a:p>
        </p:txBody>
      </p:sp>
    </p:spTree>
    <p:extLst>
      <p:ext uri="{BB962C8B-B14F-4D97-AF65-F5344CB8AC3E}">
        <p14:creationId xmlns:p14="http://schemas.microsoft.com/office/powerpoint/2010/main" val="3442880512"/>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We also define convert-assignments for evaluation contexts to be able to use it on decomposed programs.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Since our semantic steps operate on decomposed programs, this part of the transformation is key to our proof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The transformations occur as expected for the equivalent expressions</a:t>
            </a:r>
          </a:p>
        </p:txBody>
      </p:sp>
      <p:sp>
        <p:nvSpPr>
          <p:cNvPr id="4" name="Slide Number Placeholder 3"/>
          <p:cNvSpPr>
            <a:spLocks noGrp="1"/>
          </p:cNvSpPr>
          <p:nvPr>
            <p:ph type="sldNum" sz="quarter" idx="5"/>
          </p:nvPr>
        </p:nvSpPr>
        <p:spPr/>
        <p:txBody>
          <a:bodyPr/>
          <a:lstStyle/>
          <a:p>
            <a:fld id="{FEF222FA-78D3-4E12-BA9E-87AF152CCC44}" type="slidenum">
              <a:rPr lang="en-US" smtClean="0"/>
              <a:t>117</a:t>
            </a:fld>
            <a:endParaRPr lang="en-US"/>
          </a:p>
        </p:txBody>
      </p:sp>
    </p:spTree>
    <p:extLst>
      <p:ext uri="{BB962C8B-B14F-4D97-AF65-F5344CB8AC3E}">
        <p14:creationId xmlns:p14="http://schemas.microsoft.com/office/powerpoint/2010/main" val="1193208716"/>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In our paper, we prove these lemmas, but their proofs are not very interesting, so we will just state them here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Arial" panose="020B0604020202020204" pitchFamily="34" charset="0"/>
            </a:endParaRPr>
          </a:p>
        </p:txBody>
      </p:sp>
      <p:sp>
        <p:nvSpPr>
          <p:cNvPr id="4" name="Slide Number Placeholder 3"/>
          <p:cNvSpPr>
            <a:spLocks noGrp="1"/>
          </p:cNvSpPr>
          <p:nvPr>
            <p:ph type="sldNum" sz="quarter" idx="5"/>
          </p:nvPr>
        </p:nvSpPr>
        <p:spPr/>
        <p:txBody>
          <a:bodyPr/>
          <a:lstStyle/>
          <a:p>
            <a:fld id="{FEF222FA-78D3-4E12-BA9E-87AF152CCC44}" type="slidenum">
              <a:rPr lang="en-US" smtClean="0"/>
              <a:t>118</a:t>
            </a:fld>
            <a:endParaRPr lang="en-US"/>
          </a:p>
        </p:txBody>
      </p:sp>
    </p:spTree>
    <p:extLst>
      <p:ext uri="{BB962C8B-B14F-4D97-AF65-F5344CB8AC3E}">
        <p14:creationId xmlns:p14="http://schemas.microsoft.com/office/powerpoint/2010/main" val="2377589437"/>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our language and the transformation defined, we will now begin our proof of correctness of the pass</a:t>
            </a:r>
          </a:p>
        </p:txBody>
      </p:sp>
      <p:sp>
        <p:nvSpPr>
          <p:cNvPr id="4" name="Slide Number Placeholder 3"/>
          <p:cNvSpPr>
            <a:spLocks noGrp="1"/>
          </p:cNvSpPr>
          <p:nvPr>
            <p:ph type="sldNum" sz="quarter" idx="5"/>
          </p:nvPr>
        </p:nvSpPr>
        <p:spPr/>
        <p:txBody>
          <a:bodyPr/>
          <a:lstStyle/>
          <a:p>
            <a:fld id="{FEF222FA-78D3-4E12-BA9E-87AF152CCC44}" type="slidenum">
              <a:rPr lang="en-US" smtClean="0"/>
              <a:t>119</a:t>
            </a:fld>
            <a:endParaRPr lang="en-US"/>
          </a:p>
        </p:txBody>
      </p:sp>
    </p:spTree>
    <p:extLst>
      <p:ext uri="{BB962C8B-B14F-4D97-AF65-F5344CB8AC3E}">
        <p14:creationId xmlns:p14="http://schemas.microsoft.com/office/powerpoint/2010/main" val="152608930"/>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We want to show that ca prog preserves the semantics of programs that it transforms i.e. the programs should take similar semantic steps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Since ca prog removes set! Expressions from programs, we can’t expect the two programs to take the same exact steps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We do expect them to take equivalent steps, though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Since ca prog introduces some additional expressions, we should expect the transformed version to take multiple steps to the originals one step</a:t>
            </a:r>
          </a:p>
        </p:txBody>
      </p:sp>
      <p:sp>
        <p:nvSpPr>
          <p:cNvPr id="4" name="Slide Number Placeholder 3"/>
          <p:cNvSpPr>
            <a:spLocks noGrp="1"/>
          </p:cNvSpPr>
          <p:nvPr>
            <p:ph type="sldNum" sz="quarter" idx="5"/>
          </p:nvPr>
        </p:nvSpPr>
        <p:spPr/>
        <p:txBody>
          <a:bodyPr/>
          <a:lstStyle/>
          <a:p>
            <a:fld id="{FEF222FA-78D3-4E12-BA9E-87AF152CCC44}" type="slidenum">
              <a:rPr lang="en-US" smtClean="0"/>
              <a:t>120</a:t>
            </a:fld>
            <a:endParaRPr lang="en-US"/>
          </a:p>
        </p:txBody>
      </p:sp>
    </p:spTree>
    <p:extLst>
      <p:ext uri="{BB962C8B-B14F-4D97-AF65-F5344CB8AC3E}">
        <p14:creationId xmlns:p14="http://schemas.microsoft.com/office/powerpoint/2010/main" val="1501703378"/>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Since we expect the transformed program to take multiple steps to the originals one, we need to formally define a way for programs to take many steps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Specifically, the transitive, reflexive closure lets a program take zero or more steps</a:t>
            </a:r>
          </a:p>
        </p:txBody>
      </p:sp>
      <p:sp>
        <p:nvSpPr>
          <p:cNvPr id="4" name="Slide Number Placeholder 3"/>
          <p:cNvSpPr>
            <a:spLocks noGrp="1"/>
          </p:cNvSpPr>
          <p:nvPr>
            <p:ph type="sldNum" sz="quarter" idx="5"/>
          </p:nvPr>
        </p:nvSpPr>
        <p:spPr/>
        <p:txBody>
          <a:bodyPr/>
          <a:lstStyle/>
          <a:p>
            <a:fld id="{FEF222FA-78D3-4E12-BA9E-87AF152CCC44}" type="slidenum">
              <a:rPr lang="en-US" smtClean="0"/>
              <a:t>121</a:t>
            </a:fld>
            <a:endParaRPr lang="en-US"/>
          </a:p>
        </p:txBody>
      </p:sp>
    </p:spTree>
    <p:extLst>
      <p:ext uri="{BB962C8B-B14F-4D97-AF65-F5344CB8AC3E}">
        <p14:creationId xmlns:p14="http://schemas.microsoft.com/office/powerpoint/2010/main" val="3107604219"/>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So, overall we are trying to show that if P takes a step and then transforms, it is the same as if it transforms and then takes zero or more steps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This is the same as saying that ca prog is a simulation relation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If we can prove this, we can easily no matter how many steps P takes, that its transformed version will always take equivalent steps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Moreover, if P gets to a value, then ca prog of P will get to the transformed version of that value</a:t>
            </a:r>
          </a:p>
        </p:txBody>
      </p:sp>
      <p:sp>
        <p:nvSpPr>
          <p:cNvPr id="4" name="Slide Number Placeholder 3"/>
          <p:cNvSpPr>
            <a:spLocks noGrp="1"/>
          </p:cNvSpPr>
          <p:nvPr>
            <p:ph type="sldNum" sz="quarter" idx="5"/>
          </p:nvPr>
        </p:nvSpPr>
        <p:spPr/>
        <p:txBody>
          <a:bodyPr/>
          <a:lstStyle/>
          <a:p>
            <a:fld id="{FEF222FA-78D3-4E12-BA9E-87AF152CCC44}" type="slidenum">
              <a:rPr lang="en-US" smtClean="0"/>
              <a:t>122</a:t>
            </a:fld>
            <a:endParaRPr lang="en-US"/>
          </a:p>
        </p:txBody>
      </p:sp>
    </p:spTree>
    <p:extLst>
      <p:ext uri="{BB962C8B-B14F-4D97-AF65-F5344CB8AC3E}">
        <p14:creationId xmlns:p14="http://schemas.microsoft.com/office/powerpoint/2010/main" val="918002740"/>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 know what we are trying to prove, we first want to show a property of all programs in our language</a:t>
            </a:r>
          </a:p>
          <a:p>
            <a:endParaRPr lang="en-US" dirty="0"/>
          </a:p>
          <a:p>
            <a:r>
              <a:rPr lang="en-US" dirty="0"/>
              <a:t>Namely, we want to show the VSR property, which says that our programs are either values, stuck, or reducible</a:t>
            </a:r>
          </a:p>
        </p:txBody>
      </p:sp>
      <p:sp>
        <p:nvSpPr>
          <p:cNvPr id="4" name="Slide Number Placeholder 3"/>
          <p:cNvSpPr>
            <a:spLocks noGrp="1"/>
          </p:cNvSpPr>
          <p:nvPr>
            <p:ph type="sldNum" sz="quarter" idx="5"/>
          </p:nvPr>
        </p:nvSpPr>
        <p:spPr/>
        <p:txBody>
          <a:bodyPr/>
          <a:lstStyle/>
          <a:p>
            <a:fld id="{FEF222FA-78D3-4E12-BA9E-87AF152CCC44}" type="slidenum">
              <a:rPr lang="en-US" smtClean="0"/>
              <a:t>123</a:t>
            </a:fld>
            <a:endParaRPr lang="en-US"/>
          </a:p>
        </p:txBody>
      </p:sp>
    </p:spTree>
    <p:extLst>
      <p:ext uri="{BB962C8B-B14F-4D97-AF65-F5344CB8AC3E}">
        <p14:creationId xmlns:p14="http://schemas.microsoft.com/office/powerpoint/2010/main" val="2461667674"/>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Arial" panose="020B0604020202020204" pitchFamily="34" charset="0"/>
            </a:endParaRPr>
          </a:p>
        </p:txBody>
      </p:sp>
      <p:sp>
        <p:nvSpPr>
          <p:cNvPr id="4" name="Slide Number Placeholder 3"/>
          <p:cNvSpPr>
            <a:spLocks noGrp="1"/>
          </p:cNvSpPr>
          <p:nvPr>
            <p:ph type="sldNum" sz="quarter" idx="5"/>
          </p:nvPr>
        </p:nvSpPr>
        <p:spPr/>
        <p:txBody>
          <a:bodyPr/>
          <a:lstStyle/>
          <a:p>
            <a:fld id="{FEF222FA-78D3-4E12-BA9E-87AF152CCC44}" type="slidenum">
              <a:rPr lang="en-US" smtClean="0"/>
              <a:t>124</a:t>
            </a:fld>
            <a:endParaRPr lang="en-US"/>
          </a:p>
        </p:txBody>
      </p:sp>
    </p:spTree>
    <p:extLst>
      <p:ext uri="{BB962C8B-B14F-4D97-AF65-F5344CB8AC3E}">
        <p14:creationId xmlns:p14="http://schemas.microsoft.com/office/powerpoint/2010/main" val="4191952439"/>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Arial" panose="020B0604020202020204" pitchFamily="34" charset="0"/>
            </a:endParaRPr>
          </a:p>
        </p:txBody>
      </p:sp>
      <p:sp>
        <p:nvSpPr>
          <p:cNvPr id="4" name="Slide Number Placeholder 3"/>
          <p:cNvSpPr>
            <a:spLocks noGrp="1"/>
          </p:cNvSpPr>
          <p:nvPr>
            <p:ph type="sldNum" sz="quarter" idx="5"/>
          </p:nvPr>
        </p:nvSpPr>
        <p:spPr/>
        <p:txBody>
          <a:bodyPr/>
          <a:lstStyle/>
          <a:p>
            <a:fld id="{FEF222FA-78D3-4E12-BA9E-87AF152CCC44}" type="slidenum">
              <a:rPr lang="en-US" smtClean="0"/>
              <a:t>125</a:t>
            </a:fld>
            <a:endParaRPr lang="en-US"/>
          </a:p>
        </p:txBody>
      </p:sp>
    </p:spTree>
    <p:extLst>
      <p:ext uri="{BB962C8B-B14F-4D97-AF65-F5344CB8AC3E}">
        <p14:creationId xmlns:p14="http://schemas.microsoft.com/office/powerpoint/2010/main" val="34272530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en-US" sz="1800" b="0" i="0" u="none" strike="noStrike" dirty="0">
                <a:solidFill>
                  <a:srgbClr val="000000"/>
                </a:solidFill>
                <a:effectLst/>
                <a:latin typeface="Arial" panose="020B0604020202020204" pitchFamily="34" charset="0"/>
              </a:rPr>
              <a:t>The first proof of compiler correctness comes from John McCarthy and James Painter </a:t>
            </a:r>
          </a:p>
          <a:p>
            <a:pPr rtl="0">
              <a:spcBef>
                <a:spcPts val="0"/>
              </a:spcBef>
              <a:spcAft>
                <a:spcPts val="0"/>
              </a:spcAft>
            </a:pPr>
            <a:endParaRPr lang="en-US" sz="1800" b="0" i="0" u="none" strike="noStrike" dirty="0">
              <a:solidFill>
                <a:srgbClr val="000000"/>
              </a:solidFill>
              <a:effectLst/>
              <a:latin typeface="Arial" panose="020B0604020202020204" pitchFamily="34" charset="0"/>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They provide a correctness proof for a simple compiler from arithmetic expressions to machine code</a:t>
            </a:r>
          </a:p>
          <a:p>
            <a:pPr rtl="0">
              <a:spcBef>
                <a:spcPts val="0"/>
              </a:spcBef>
              <a:spcAft>
                <a:spcPts val="0"/>
              </a:spcAft>
            </a:pPr>
            <a:endParaRPr lang="en-US" sz="1800" b="0" i="0" u="none" strike="noStrike" dirty="0">
              <a:solidFill>
                <a:srgbClr val="000000"/>
              </a:solidFill>
              <a:effectLst/>
              <a:latin typeface="Arial" panose="020B0604020202020204" pitchFamily="34" charset="0"/>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Their proof is intentionally simple, as they intended to create a general approach for proving correctness of larger compilers</a:t>
            </a:r>
          </a:p>
          <a:p>
            <a:pPr rtl="0">
              <a:spcBef>
                <a:spcPts val="0"/>
              </a:spcBef>
              <a:spcAft>
                <a:spcPts val="0"/>
              </a:spcAft>
            </a:pPr>
            <a:endParaRPr lang="en-US" sz="1800" b="0" i="0" u="none" strike="noStrike" dirty="0">
              <a:solidFill>
                <a:srgbClr val="000000"/>
              </a:solidFill>
              <a:effectLst/>
              <a:latin typeface="Arial" panose="020B0604020202020204" pitchFamily="34" charset="0"/>
            </a:endParaRPr>
          </a:p>
          <a:p>
            <a:pPr rtl="0">
              <a:spcBef>
                <a:spcPts val="0"/>
              </a:spcBef>
              <a:spcAft>
                <a:spcPts val="0"/>
              </a:spcAft>
            </a:pPr>
            <a:endParaRPr lang="en-US" sz="1800" b="0" i="0" u="none" strike="noStrike" dirty="0">
              <a:solidFill>
                <a:srgbClr val="000000"/>
              </a:solidFill>
              <a:effectLst/>
              <a:latin typeface="Arial" panose="020B0604020202020204" pitchFamily="34" charset="0"/>
            </a:endParaRPr>
          </a:p>
        </p:txBody>
      </p:sp>
      <p:sp>
        <p:nvSpPr>
          <p:cNvPr id="4" name="Slide Number Placeholder 3"/>
          <p:cNvSpPr>
            <a:spLocks noGrp="1"/>
          </p:cNvSpPr>
          <p:nvPr>
            <p:ph type="sldNum" sz="quarter" idx="5"/>
          </p:nvPr>
        </p:nvSpPr>
        <p:spPr/>
        <p:txBody>
          <a:bodyPr/>
          <a:lstStyle/>
          <a:p>
            <a:fld id="{FEF222FA-78D3-4E12-BA9E-87AF152CCC44}" type="slidenum">
              <a:rPr lang="en-US" smtClean="0"/>
              <a:t>15</a:t>
            </a:fld>
            <a:endParaRPr lang="en-US"/>
          </a:p>
        </p:txBody>
      </p:sp>
    </p:spTree>
    <p:extLst>
      <p:ext uri="{BB962C8B-B14F-4D97-AF65-F5344CB8AC3E}">
        <p14:creationId xmlns:p14="http://schemas.microsoft.com/office/powerpoint/2010/main" val="2422936329"/>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Arial" panose="020B0604020202020204" pitchFamily="34" charset="0"/>
            </a:endParaRPr>
          </a:p>
        </p:txBody>
      </p:sp>
      <p:sp>
        <p:nvSpPr>
          <p:cNvPr id="4" name="Slide Number Placeholder 3"/>
          <p:cNvSpPr>
            <a:spLocks noGrp="1"/>
          </p:cNvSpPr>
          <p:nvPr>
            <p:ph type="sldNum" sz="quarter" idx="5"/>
          </p:nvPr>
        </p:nvSpPr>
        <p:spPr/>
        <p:txBody>
          <a:bodyPr/>
          <a:lstStyle/>
          <a:p>
            <a:fld id="{FEF222FA-78D3-4E12-BA9E-87AF152CCC44}" type="slidenum">
              <a:rPr lang="en-US" smtClean="0"/>
              <a:t>126</a:t>
            </a:fld>
            <a:endParaRPr lang="en-US"/>
          </a:p>
        </p:txBody>
      </p:sp>
    </p:spTree>
    <p:extLst>
      <p:ext uri="{BB962C8B-B14F-4D97-AF65-F5344CB8AC3E}">
        <p14:creationId xmlns:p14="http://schemas.microsoft.com/office/powerpoint/2010/main" val="2223647403"/>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Arial" panose="020B0604020202020204" pitchFamily="34" charset="0"/>
            </a:endParaRPr>
          </a:p>
        </p:txBody>
      </p:sp>
      <p:sp>
        <p:nvSpPr>
          <p:cNvPr id="4" name="Slide Number Placeholder 3"/>
          <p:cNvSpPr>
            <a:spLocks noGrp="1"/>
          </p:cNvSpPr>
          <p:nvPr>
            <p:ph type="sldNum" sz="quarter" idx="5"/>
          </p:nvPr>
        </p:nvSpPr>
        <p:spPr/>
        <p:txBody>
          <a:bodyPr/>
          <a:lstStyle/>
          <a:p>
            <a:fld id="{FEF222FA-78D3-4E12-BA9E-87AF152CCC44}" type="slidenum">
              <a:rPr lang="en-US" smtClean="0"/>
              <a:t>127</a:t>
            </a:fld>
            <a:endParaRPr lang="en-US"/>
          </a:p>
        </p:txBody>
      </p:sp>
    </p:spTree>
    <p:extLst>
      <p:ext uri="{BB962C8B-B14F-4D97-AF65-F5344CB8AC3E}">
        <p14:creationId xmlns:p14="http://schemas.microsoft.com/office/powerpoint/2010/main" val="3641994651"/>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By our induction principle, we know that our subexpressions are all either values, stuck, or reducible if placed in the expression slot of a program</a:t>
            </a:r>
          </a:p>
        </p:txBody>
      </p:sp>
      <p:sp>
        <p:nvSpPr>
          <p:cNvPr id="4" name="Slide Number Placeholder 3"/>
          <p:cNvSpPr>
            <a:spLocks noGrp="1"/>
          </p:cNvSpPr>
          <p:nvPr>
            <p:ph type="sldNum" sz="quarter" idx="5"/>
          </p:nvPr>
        </p:nvSpPr>
        <p:spPr/>
        <p:txBody>
          <a:bodyPr/>
          <a:lstStyle/>
          <a:p>
            <a:fld id="{FEF222FA-78D3-4E12-BA9E-87AF152CCC44}" type="slidenum">
              <a:rPr lang="en-US" smtClean="0"/>
              <a:t>128</a:t>
            </a:fld>
            <a:endParaRPr lang="en-US"/>
          </a:p>
        </p:txBody>
      </p:sp>
    </p:spTree>
    <p:extLst>
      <p:ext uri="{BB962C8B-B14F-4D97-AF65-F5344CB8AC3E}">
        <p14:creationId xmlns:p14="http://schemas.microsoft.com/office/powerpoint/2010/main" val="2275044643"/>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If there are no e2s, clearly reducible by </a:t>
            </a:r>
            <a:r>
              <a:rPr lang="en-US" sz="1800" b="0" i="0" u="none" strike="noStrike" dirty="0" err="1">
                <a:solidFill>
                  <a:srgbClr val="000000"/>
                </a:solidFill>
                <a:effectLst/>
                <a:latin typeface="Arial" panose="020B0604020202020204" pitchFamily="34" charset="0"/>
              </a:rPr>
              <a:t>beginD</a:t>
            </a:r>
            <a:r>
              <a:rPr lang="en-US" sz="1800" b="0" i="0" u="none" strike="noStrike" dirty="0">
                <a:solidFill>
                  <a:srgbClr val="000000"/>
                </a:solidFill>
                <a:effectLst/>
                <a:latin typeface="Arial" panose="020B0604020202020204" pitchFamily="34" charset="0"/>
              </a:rPr>
              <a:t>, with the unique context being just the store</a:t>
            </a:r>
          </a:p>
        </p:txBody>
      </p:sp>
      <p:sp>
        <p:nvSpPr>
          <p:cNvPr id="4" name="Slide Number Placeholder 3"/>
          <p:cNvSpPr>
            <a:spLocks noGrp="1"/>
          </p:cNvSpPr>
          <p:nvPr>
            <p:ph type="sldNum" sz="quarter" idx="5"/>
          </p:nvPr>
        </p:nvSpPr>
        <p:spPr/>
        <p:txBody>
          <a:bodyPr/>
          <a:lstStyle/>
          <a:p>
            <a:fld id="{FEF222FA-78D3-4E12-BA9E-87AF152CCC44}" type="slidenum">
              <a:rPr lang="en-US" smtClean="0"/>
              <a:t>129</a:t>
            </a:fld>
            <a:endParaRPr lang="en-US"/>
          </a:p>
        </p:txBody>
      </p:sp>
    </p:spTree>
    <p:extLst>
      <p:ext uri="{BB962C8B-B14F-4D97-AF65-F5344CB8AC3E}">
        <p14:creationId xmlns:p14="http://schemas.microsoft.com/office/powerpoint/2010/main" val="3823844584"/>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Arial" panose="020B0604020202020204" pitchFamily="34" charset="0"/>
            </a:endParaRPr>
          </a:p>
        </p:txBody>
      </p:sp>
      <p:sp>
        <p:nvSpPr>
          <p:cNvPr id="4" name="Slide Number Placeholder 3"/>
          <p:cNvSpPr>
            <a:spLocks noGrp="1"/>
          </p:cNvSpPr>
          <p:nvPr>
            <p:ph type="sldNum" sz="quarter" idx="5"/>
          </p:nvPr>
        </p:nvSpPr>
        <p:spPr/>
        <p:txBody>
          <a:bodyPr/>
          <a:lstStyle/>
          <a:p>
            <a:fld id="{FEF222FA-78D3-4E12-BA9E-87AF152CCC44}" type="slidenum">
              <a:rPr lang="en-US" smtClean="0"/>
              <a:t>130</a:t>
            </a:fld>
            <a:endParaRPr lang="en-US"/>
          </a:p>
        </p:txBody>
      </p:sp>
    </p:spTree>
    <p:extLst>
      <p:ext uri="{BB962C8B-B14F-4D97-AF65-F5344CB8AC3E}">
        <p14:creationId xmlns:p14="http://schemas.microsoft.com/office/powerpoint/2010/main" val="196332847"/>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Arial" panose="020B0604020202020204" pitchFamily="34" charset="0"/>
            </a:endParaRPr>
          </a:p>
        </p:txBody>
      </p:sp>
      <p:sp>
        <p:nvSpPr>
          <p:cNvPr id="4" name="Slide Number Placeholder 3"/>
          <p:cNvSpPr>
            <a:spLocks noGrp="1"/>
          </p:cNvSpPr>
          <p:nvPr>
            <p:ph type="sldNum" sz="quarter" idx="5"/>
          </p:nvPr>
        </p:nvSpPr>
        <p:spPr/>
        <p:txBody>
          <a:bodyPr/>
          <a:lstStyle/>
          <a:p>
            <a:fld id="{FEF222FA-78D3-4E12-BA9E-87AF152CCC44}" type="slidenum">
              <a:rPr lang="en-US" smtClean="0"/>
              <a:t>131</a:t>
            </a:fld>
            <a:endParaRPr lang="en-US"/>
          </a:p>
        </p:txBody>
      </p:sp>
    </p:spTree>
    <p:extLst>
      <p:ext uri="{BB962C8B-B14F-4D97-AF65-F5344CB8AC3E}">
        <p14:creationId xmlns:p14="http://schemas.microsoft.com/office/powerpoint/2010/main" val="4131079670"/>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In which case we can apply promote, and the unique context is the store, with a star hole as required by promote</a:t>
            </a:r>
          </a:p>
        </p:txBody>
      </p:sp>
      <p:sp>
        <p:nvSpPr>
          <p:cNvPr id="4" name="Slide Number Placeholder 3"/>
          <p:cNvSpPr>
            <a:spLocks noGrp="1"/>
          </p:cNvSpPr>
          <p:nvPr>
            <p:ph type="sldNum" sz="quarter" idx="5"/>
          </p:nvPr>
        </p:nvSpPr>
        <p:spPr/>
        <p:txBody>
          <a:bodyPr/>
          <a:lstStyle/>
          <a:p>
            <a:fld id="{FEF222FA-78D3-4E12-BA9E-87AF152CCC44}" type="slidenum">
              <a:rPr lang="en-US" smtClean="0"/>
              <a:t>132</a:t>
            </a:fld>
            <a:endParaRPr lang="en-US"/>
          </a:p>
        </p:txBody>
      </p:sp>
    </p:spTree>
    <p:extLst>
      <p:ext uri="{BB962C8B-B14F-4D97-AF65-F5344CB8AC3E}">
        <p14:creationId xmlns:p14="http://schemas.microsoft.com/office/powerpoint/2010/main" val="1279691250"/>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If e1 is stuck, then we are stuck, since our evaluation context can only isolate the first subexpression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UNLESS</a:t>
            </a:r>
          </a:p>
        </p:txBody>
      </p:sp>
      <p:sp>
        <p:nvSpPr>
          <p:cNvPr id="4" name="Slide Number Placeholder 3"/>
          <p:cNvSpPr>
            <a:spLocks noGrp="1"/>
          </p:cNvSpPr>
          <p:nvPr>
            <p:ph type="sldNum" sz="quarter" idx="5"/>
          </p:nvPr>
        </p:nvSpPr>
        <p:spPr/>
        <p:txBody>
          <a:bodyPr/>
          <a:lstStyle/>
          <a:p>
            <a:fld id="{FEF222FA-78D3-4E12-BA9E-87AF152CCC44}" type="slidenum">
              <a:rPr lang="en-US" smtClean="0"/>
              <a:t>133</a:t>
            </a:fld>
            <a:endParaRPr lang="en-US"/>
          </a:p>
        </p:txBody>
      </p:sp>
    </p:spTree>
    <p:extLst>
      <p:ext uri="{BB962C8B-B14F-4D97-AF65-F5344CB8AC3E}">
        <p14:creationId xmlns:p14="http://schemas.microsoft.com/office/powerpoint/2010/main" val="1314869712"/>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e1 is a values expression. Values expressions are stuck by our definition, but </a:t>
            </a:r>
          </a:p>
        </p:txBody>
      </p:sp>
      <p:sp>
        <p:nvSpPr>
          <p:cNvPr id="4" name="Slide Number Placeholder 3"/>
          <p:cNvSpPr>
            <a:spLocks noGrp="1"/>
          </p:cNvSpPr>
          <p:nvPr>
            <p:ph type="sldNum" sz="quarter" idx="5"/>
          </p:nvPr>
        </p:nvSpPr>
        <p:spPr/>
        <p:txBody>
          <a:bodyPr/>
          <a:lstStyle/>
          <a:p>
            <a:fld id="{FEF222FA-78D3-4E12-BA9E-87AF152CCC44}" type="slidenum">
              <a:rPr lang="en-US" smtClean="0"/>
              <a:t>134</a:t>
            </a:fld>
            <a:endParaRPr lang="en-US"/>
          </a:p>
        </p:txBody>
      </p:sp>
    </p:spTree>
    <p:extLst>
      <p:ext uri="{BB962C8B-B14F-4D97-AF65-F5344CB8AC3E}">
        <p14:creationId xmlns:p14="http://schemas.microsoft.com/office/powerpoint/2010/main" val="4272723088"/>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We can apply the </a:t>
            </a:r>
            <a:r>
              <a:rPr lang="en-US" sz="1800" b="0" i="0" u="none" strike="noStrike" dirty="0" err="1">
                <a:solidFill>
                  <a:srgbClr val="000000"/>
                </a:solidFill>
                <a:effectLst/>
                <a:latin typeface="Arial" panose="020B0604020202020204" pitchFamily="34" charset="0"/>
              </a:rPr>
              <a:t>beginC</a:t>
            </a:r>
            <a:r>
              <a:rPr lang="en-US" sz="1800" b="0" i="0" u="none" strike="noStrike" dirty="0">
                <a:solidFill>
                  <a:srgbClr val="000000"/>
                </a:solidFill>
                <a:effectLst/>
                <a:latin typeface="Arial" panose="020B0604020202020204" pitchFamily="34" charset="0"/>
              </a:rPr>
              <a:t> rule in this case</a:t>
            </a:r>
          </a:p>
        </p:txBody>
      </p:sp>
      <p:sp>
        <p:nvSpPr>
          <p:cNvPr id="4" name="Slide Number Placeholder 3"/>
          <p:cNvSpPr>
            <a:spLocks noGrp="1"/>
          </p:cNvSpPr>
          <p:nvPr>
            <p:ph type="sldNum" sz="quarter" idx="5"/>
          </p:nvPr>
        </p:nvSpPr>
        <p:spPr/>
        <p:txBody>
          <a:bodyPr/>
          <a:lstStyle/>
          <a:p>
            <a:fld id="{FEF222FA-78D3-4E12-BA9E-87AF152CCC44}" type="slidenum">
              <a:rPr lang="en-US" smtClean="0"/>
              <a:t>135</a:t>
            </a:fld>
            <a:endParaRPr lang="en-US"/>
          </a:p>
        </p:txBody>
      </p:sp>
    </p:spTree>
    <p:extLst>
      <p:ext uri="{BB962C8B-B14F-4D97-AF65-F5344CB8AC3E}">
        <p14:creationId xmlns:p14="http://schemas.microsoft.com/office/powerpoint/2010/main" val="31855505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en-US" sz="1800" b="0" i="0" u="none" strike="noStrike" dirty="0">
                <a:solidFill>
                  <a:srgbClr val="000000"/>
                </a:solidFill>
                <a:effectLst/>
                <a:latin typeface="Arial" panose="020B0604020202020204" pitchFamily="34" charset="0"/>
              </a:rPr>
              <a:t>VLISP is a proof of compiler correctness for an early version of Scheme</a:t>
            </a:r>
          </a:p>
          <a:p>
            <a:pPr rtl="0">
              <a:spcBef>
                <a:spcPts val="0"/>
              </a:spcBef>
              <a:spcAft>
                <a:spcPts val="0"/>
              </a:spcAft>
            </a:pPr>
            <a:endParaRPr lang="en-US" sz="1800" b="0" i="0" u="none" strike="noStrike"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Also defines an operational semantics and translates between the operations and denotational semantics</a:t>
            </a:r>
          </a:p>
          <a:p>
            <a:pPr rtl="0">
              <a:spcBef>
                <a:spcPts val="0"/>
              </a:spcBef>
              <a:spcAft>
                <a:spcPts val="0"/>
              </a:spcAft>
            </a:pPr>
            <a:endParaRPr lang="en-US" sz="1800" b="0" i="0" u="none" strike="noStrike" dirty="0">
              <a:solidFill>
                <a:srgbClr val="000000"/>
              </a:solidFill>
              <a:effectLst/>
              <a:latin typeface="Arial" panose="020B0604020202020204" pitchFamily="34" charset="0"/>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Uses similar techniques to McCarthy’s proof in the operational parts</a:t>
            </a:r>
          </a:p>
          <a:p>
            <a:pPr rtl="0">
              <a:spcBef>
                <a:spcPts val="0"/>
              </a:spcBef>
              <a:spcAft>
                <a:spcPts val="0"/>
              </a:spcAft>
            </a:pPr>
            <a:endParaRPr lang="en-US" sz="1800" b="0" i="0" u="none" strike="noStrike" dirty="0">
              <a:solidFill>
                <a:srgbClr val="000000"/>
              </a:solidFill>
              <a:effectLst/>
              <a:latin typeface="Arial" panose="020B0604020202020204" pitchFamily="34" charset="0"/>
            </a:endParaRPr>
          </a:p>
          <a:p>
            <a:pPr rtl="0">
              <a:spcBef>
                <a:spcPts val="0"/>
              </a:spcBef>
              <a:spcAft>
                <a:spcPts val="0"/>
              </a:spcAft>
            </a:pPr>
            <a:endParaRPr lang="en-US" sz="1800" b="0" i="0" u="none" strike="noStrike" dirty="0">
              <a:solidFill>
                <a:srgbClr val="000000"/>
              </a:solidFill>
              <a:effectLst/>
              <a:latin typeface="Arial" panose="020B0604020202020204" pitchFamily="34" charset="0"/>
            </a:endParaRPr>
          </a:p>
          <a:p>
            <a:pPr rtl="0">
              <a:spcBef>
                <a:spcPts val="0"/>
              </a:spcBef>
              <a:spcAft>
                <a:spcPts val="0"/>
              </a:spcAft>
            </a:pPr>
            <a:endParaRPr lang="en-US" sz="1800" b="0" i="0" u="none" strike="noStrike" dirty="0">
              <a:solidFill>
                <a:srgbClr val="000000"/>
              </a:solidFill>
              <a:effectLst/>
              <a:latin typeface="Arial" panose="020B0604020202020204" pitchFamily="34" charset="0"/>
            </a:endParaRPr>
          </a:p>
          <a:p>
            <a:pPr rtl="0">
              <a:spcBef>
                <a:spcPts val="0"/>
              </a:spcBef>
              <a:spcAft>
                <a:spcPts val="0"/>
              </a:spcAft>
            </a:pPr>
            <a:endParaRPr lang="en-US" sz="1800" b="0" i="0" u="none" strike="noStrike" dirty="0">
              <a:solidFill>
                <a:srgbClr val="000000"/>
              </a:solidFill>
              <a:effectLst/>
              <a:latin typeface="Arial" panose="020B0604020202020204" pitchFamily="34" charset="0"/>
            </a:endParaRPr>
          </a:p>
          <a:p>
            <a:pPr rtl="0">
              <a:spcBef>
                <a:spcPts val="0"/>
              </a:spcBef>
              <a:spcAft>
                <a:spcPts val="0"/>
              </a:spcAft>
            </a:pPr>
            <a:endParaRPr lang="en-US" sz="1800" b="0" i="0" u="none" strike="noStrike" dirty="0">
              <a:solidFill>
                <a:srgbClr val="000000"/>
              </a:solidFill>
              <a:effectLst/>
              <a:latin typeface="Arial" panose="020B0604020202020204" pitchFamily="34" charset="0"/>
            </a:endParaRPr>
          </a:p>
          <a:p>
            <a:pPr rtl="0">
              <a:spcBef>
                <a:spcPts val="0"/>
              </a:spcBef>
              <a:spcAft>
                <a:spcPts val="0"/>
              </a:spcAft>
            </a:pPr>
            <a:endParaRPr lang="en-US" sz="1800" b="0" i="0" u="none" strike="noStrike" dirty="0">
              <a:solidFill>
                <a:srgbClr val="000000"/>
              </a:solidFill>
              <a:effectLst/>
              <a:latin typeface="Arial" panose="020B0604020202020204" pitchFamily="34" charset="0"/>
            </a:endParaRPr>
          </a:p>
          <a:p>
            <a:pPr rtl="0">
              <a:spcBef>
                <a:spcPts val="0"/>
              </a:spcBef>
              <a:spcAft>
                <a:spcPts val="0"/>
              </a:spcAft>
            </a:pPr>
            <a:endParaRPr lang="en-US" sz="1800" b="0" i="0" u="none" strike="noStrike" dirty="0">
              <a:solidFill>
                <a:srgbClr val="000000"/>
              </a:solidFill>
              <a:effectLst/>
              <a:latin typeface="Arial" panose="020B0604020202020204" pitchFamily="34" charset="0"/>
            </a:endParaRPr>
          </a:p>
          <a:p>
            <a:pPr rtl="0">
              <a:spcBef>
                <a:spcPts val="0"/>
              </a:spcBef>
              <a:spcAft>
                <a:spcPts val="0"/>
              </a:spcAft>
            </a:pPr>
            <a:endParaRPr lang="en-US" sz="1800" b="0" i="0" u="none" strike="noStrike" dirty="0">
              <a:solidFill>
                <a:srgbClr val="000000"/>
              </a:solidFill>
              <a:effectLst/>
              <a:latin typeface="Arial" panose="020B0604020202020204" pitchFamily="34" charset="0"/>
            </a:endParaRPr>
          </a:p>
          <a:p>
            <a:pPr rtl="0">
              <a:spcBef>
                <a:spcPts val="0"/>
              </a:spcBef>
              <a:spcAft>
                <a:spcPts val="0"/>
              </a:spcAft>
            </a:pPr>
            <a:endParaRPr lang="en-US" sz="1800" b="0" i="0" u="none" strike="noStrike" dirty="0">
              <a:solidFill>
                <a:srgbClr val="000000"/>
              </a:solidFill>
              <a:effectLst/>
              <a:latin typeface="Arial" panose="020B0604020202020204" pitchFamily="34" charset="0"/>
            </a:endParaRPr>
          </a:p>
        </p:txBody>
      </p:sp>
      <p:sp>
        <p:nvSpPr>
          <p:cNvPr id="4" name="Slide Number Placeholder 3"/>
          <p:cNvSpPr>
            <a:spLocks noGrp="1"/>
          </p:cNvSpPr>
          <p:nvPr>
            <p:ph type="sldNum" sz="quarter" idx="5"/>
          </p:nvPr>
        </p:nvSpPr>
        <p:spPr/>
        <p:txBody>
          <a:bodyPr/>
          <a:lstStyle/>
          <a:p>
            <a:fld id="{FEF222FA-78D3-4E12-BA9E-87AF152CCC44}" type="slidenum">
              <a:rPr lang="en-US" smtClean="0"/>
              <a:t>16</a:t>
            </a:fld>
            <a:endParaRPr lang="en-US"/>
          </a:p>
        </p:txBody>
      </p:sp>
    </p:spTree>
    <p:extLst>
      <p:ext uri="{BB962C8B-B14F-4D97-AF65-F5344CB8AC3E}">
        <p14:creationId xmlns:p14="http://schemas.microsoft.com/office/powerpoint/2010/main" val="2273270243"/>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With the unique context being begin</a:t>
            </a:r>
          </a:p>
        </p:txBody>
      </p:sp>
      <p:sp>
        <p:nvSpPr>
          <p:cNvPr id="4" name="Slide Number Placeholder 3"/>
          <p:cNvSpPr>
            <a:spLocks noGrp="1"/>
          </p:cNvSpPr>
          <p:nvPr>
            <p:ph type="sldNum" sz="quarter" idx="5"/>
          </p:nvPr>
        </p:nvSpPr>
        <p:spPr/>
        <p:txBody>
          <a:bodyPr/>
          <a:lstStyle/>
          <a:p>
            <a:fld id="{FEF222FA-78D3-4E12-BA9E-87AF152CCC44}" type="slidenum">
              <a:rPr lang="en-US" smtClean="0"/>
              <a:t>136</a:t>
            </a:fld>
            <a:endParaRPr lang="en-US"/>
          </a:p>
        </p:txBody>
      </p:sp>
    </p:spTree>
    <p:extLst>
      <p:ext uri="{BB962C8B-B14F-4D97-AF65-F5344CB8AC3E}">
        <p14:creationId xmlns:p14="http://schemas.microsoft.com/office/powerpoint/2010/main" val="1321256700"/>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Arial" panose="020B0604020202020204" pitchFamily="34" charset="0"/>
            </a:endParaRPr>
          </a:p>
        </p:txBody>
      </p:sp>
      <p:sp>
        <p:nvSpPr>
          <p:cNvPr id="4" name="Slide Number Placeholder 3"/>
          <p:cNvSpPr>
            <a:spLocks noGrp="1"/>
          </p:cNvSpPr>
          <p:nvPr>
            <p:ph type="sldNum" sz="quarter" idx="5"/>
          </p:nvPr>
        </p:nvSpPr>
        <p:spPr/>
        <p:txBody>
          <a:bodyPr/>
          <a:lstStyle/>
          <a:p>
            <a:fld id="{FEF222FA-78D3-4E12-BA9E-87AF152CCC44}" type="slidenum">
              <a:rPr lang="en-US" smtClean="0"/>
              <a:t>137</a:t>
            </a:fld>
            <a:endParaRPr lang="en-US"/>
          </a:p>
        </p:txBody>
      </p:sp>
    </p:spTree>
    <p:extLst>
      <p:ext uri="{BB962C8B-B14F-4D97-AF65-F5344CB8AC3E}">
        <p14:creationId xmlns:p14="http://schemas.microsoft.com/office/powerpoint/2010/main" val="3465991094"/>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Arial" panose="020B0604020202020204" pitchFamily="34" charset="0"/>
            </a:endParaRPr>
          </a:p>
        </p:txBody>
      </p:sp>
      <p:sp>
        <p:nvSpPr>
          <p:cNvPr id="4" name="Slide Number Placeholder 3"/>
          <p:cNvSpPr>
            <a:spLocks noGrp="1"/>
          </p:cNvSpPr>
          <p:nvPr>
            <p:ph type="sldNum" sz="quarter" idx="5"/>
          </p:nvPr>
        </p:nvSpPr>
        <p:spPr/>
        <p:txBody>
          <a:bodyPr/>
          <a:lstStyle/>
          <a:p>
            <a:fld id="{FEF222FA-78D3-4E12-BA9E-87AF152CCC44}" type="slidenum">
              <a:rPr lang="en-US" smtClean="0"/>
              <a:t>138</a:t>
            </a:fld>
            <a:endParaRPr lang="en-US"/>
          </a:p>
        </p:txBody>
      </p:sp>
    </p:spTree>
    <p:extLst>
      <p:ext uri="{BB962C8B-B14F-4D97-AF65-F5344CB8AC3E}">
        <p14:creationId xmlns:p14="http://schemas.microsoft.com/office/powerpoint/2010/main" val="1550206888"/>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Arial" panose="020B0604020202020204" pitchFamily="34" charset="0"/>
            </a:endParaRPr>
          </a:p>
        </p:txBody>
      </p:sp>
      <p:sp>
        <p:nvSpPr>
          <p:cNvPr id="4" name="Slide Number Placeholder 3"/>
          <p:cNvSpPr>
            <a:spLocks noGrp="1"/>
          </p:cNvSpPr>
          <p:nvPr>
            <p:ph type="sldNum" sz="quarter" idx="5"/>
          </p:nvPr>
        </p:nvSpPr>
        <p:spPr/>
        <p:txBody>
          <a:bodyPr/>
          <a:lstStyle/>
          <a:p>
            <a:fld id="{FEF222FA-78D3-4E12-BA9E-87AF152CCC44}" type="slidenum">
              <a:rPr lang="en-US" smtClean="0"/>
              <a:t>139</a:t>
            </a:fld>
            <a:endParaRPr lang="en-US"/>
          </a:p>
        </p:txBody>
      </p:sp>
    </p:spTree>
    <p:extLst>
      <p:ext uri="{BB962C8B-B14F-4D97-AF65-F5344CB8AC3E}">
        <p14:creationId xmlns:p14="http://schemas.microsoft.com/office/powerpoint/2010/main" val="1442032182"/>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Arial" panose="020B0604020202020204" pitchFamily="34" charset="0"/>
            </a:endParaRPr>
          </a:p>
        </p:txBody>
      </p:sp>
      <p:sp>
        <p:nvSpPr>
          <p:cNvPr id="4" name="Slide Number Placeholder 3"/>
          <p:cNvSpPr>
            <a:spLocks noGrp="1"/>
          </p:cNvSpPr>
          <p:nvPr>
            <p:ph type="sldNum" sz="quarter" idx="5"/>
          </p:nvPr>
        </p:nvSpPr>
        <p:spPr/>
        <p:txBody>
          <a:bodyPr/>
          <a:lstStyle/>
          <a:p>
            <a:fld id="{FEF222FA-78D3-4E12-BA9E-87AF152CCC44}" type="slidenum">
              <a:rPr lang="en-US" smtClean="0"/>
              <a:t>140</a:t>
            </a:fld>
            <a:endParaRPr lang="en-US"/>
          </a:p>
        </p:txBody>
      </p:sp>
    </p:spTree>
    <p:extLst>
      <p:ext uri="{BB962C8B-B14F-4D97-AF65-F5344CB8AC3E}">
        <p14:creationId xmlns:p14="http://schemas.microsoft.com/office/powerpoint/2010/main" val="1455191094"/>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Arial" panose="020B0604020202020204" pitchFamily="34" charset="0"/>
            </a:endParaRPr>
          </a:p>
        </p:txBody>
      </p:sp>
      <p:sp>
        <p:nvSpPr>
          <p:cNvPr id="4" name="Slide Number Placeholder 3"/>
          <p:cNvSpPr>
            <a:spLocks noGrp="1"/>
          </p:cNvSpPr>
          <p:nvPr>
            <p:ph type="sldNum" sz="quarter" idx="5"/>
          </p:nvPr>
        </p:nvSpPr>
        <p:spPr/>
        <p:txBody>
          <a:bodyPr/>
          <a:lstStyle/>
          <a:p>
            <a:fld id="{FEF222FA-78D3-4E12-BA9E-87AF152CCC44}" type="slidenum">
              <a:rPr lang="en-US" smtClean="0"/>
              <a:t>141</a:t>
            </a:fld>
            <a:endParaRPr lang="en-US"/>
          </a:p>
        </p:txBody>
      </p:sp>
    </p:spTree>
    <p:extLst>
      <p:ext uri="{BB962C8B-B14F-4D97-AF65-F5344CB8AC3E}">
        <p14:creationId xmlns:p14="http://schemas.microsoft.com/office/powerpoint/2010/main" val="2611143620"/>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Arial" panose="020B0604020202020204" pitchFamily="34" charset="0"/>
            </a:endParaRPr>
          </a:p>
        </p:txBody>
      </p:sp>
      <p:sp>
        <p:nvSpPr>
          <p:cNvPr id="4" name="Slide Number Placeholder 3"/>
          <p:cNvSpPr>
            <a:spLocks noGrp="1"/>
          </p:cNvSpPr>
          <p:nvPr>
            <p:ph type="sldNum" sz="quarter" idx="5"/>
          </p:nvPr>
        </p:nvSpPr>
        <p:spPr/>
        <p:txBody>
          <a:bodyPr/>
          <a:lstStyle/>
          <a:p>
            <a:fld id="{FEF222FA-78D3-4E12-BA9E-87AF152CCC44}" type="slidenum">
              <a:rPr lang="en-US" smtClean="0"/>
              <a:t>142</a:t>
            </a:fld>
            <a:endParaRPr lang="en-US"/>
          </a:p>
        </p:txBody>
      </p:sp>
    </p:spTree>
    <p:extLst>
      <p:ext uri="{BB962C8B-B14F-4D97-AF65-F5344CB8AC3E}">
        <p14:creationId xmlns:p14="http://schemas.microsoft.com/office/powerpoint/2010/main" val="1594161438"/>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Arial" panose="020B0604020202020204" pitchFamily="34" charset="0"/>
            </a:endParaRPr>
          </a:p>
        </p:txBody>
      </p:sp>
      <p:sp>
        <p:nvSpPr>
          <p:cNvPr id="4" name="Slide Number Placeholder 3"/>
          <p:cNvSpPr>
            <a:spLocks noGrp="1"/>
          </p:cNvSpPr>
          <p:nvPr>
            <p:ph type="sldNum" sz="quarter" idx="5"/>
          </p:nvPr>
        </p:nvSpPr>
        <p:spPr/>
        <p:txBody>
          <a:bodyPr/>
          <a:lstStyle/>
          <a:p>
            <a:fld id="{FEF222FA-78D3-4E12-BA9E-87AF152CCC44}" type="slidenum">
              <a:rPr lang="en-US" smtClean="0"/>
              <a:t>143</a:t>
            </a:fld>
            <a:endParaRPr lang="en-US"/>
          </a:p>
        </p:txBody>
      </p:sp>
    </p:spTree>
    <p:extLst>
      <p:ext uri="{BB962C8B-B14F-4D97-AF65-F5344CB8AC3E}">
        <p14:creationId xmlns:p14="http://schemas.microsoft.com/office/powerpoint/2010/main" val="1709214148"/>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There are many possibly applicable rules here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If our subexpressions are of the form of one of these rules, then our program is reducible by that rule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Otherwise, we are stuck, since the application evaluation context does not allow us to use the promote rule on any of these values</a:t>
            </a:r>
          </a:p>
        </p:txBody>
      </p:sp>
      <p:sp>
        <p:nvSpPr>
          <p:cNvPr id="4" name="Slide Number Placeholder 3"/>
          <p:cNvSpPr>
            <a:spLocks noGrp="1"/>
          </p:cNvSpPr>
          <p:nvPr>
            <p:ph type="sldNum" sz="quarter" idx="5"/>
          </p:nvPr>
        </p:nvSpPr>
        <p:spPr/>
        <p:txBody>
          <a:bodyPr/>
          <a:lstStyle/>
          <a:p>
            <a:fld id="{FEF222FA-78D3-4E12-BA9E-87AF152CCC44}" type="slidenum">
              <a:rPr lang="en-US" smtClean="0"/>
              <a:t>144</a:t>
            </a:fld>
            <a:endParaRPr lang="en-US"/>
          </a:p>
        </p:txBody>
      </p:sp>
    </p:spTree>
    <p:extLst>
      <p:ext uri="{BB962C8B-B14F-4D97-AF65-F5344CB8AC3E}">
        <p14:creationId xmlns:p14="http://schemas.microsoft.com/office/powerpoint/2010/main" val="1876784399"/>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Arial" panose="020B0604020202020204" pitchFamily="34" charset="0"/>
            </a:endParaRPr>
          </a:p>
        </p:txBody>
      </p:sp>
      <p:sp>
        <p:nvSpPr>
          <p:cNvPr id="4" name="Slide Number Placeholder 3"/>
          <p:cNvSpPr>
            <a:spLocks noGrp="1"/>
          </p:cNvSpPr>
          <p:nvPr>
            <p:ph type="sldNum" sz="quarter" idx="5"/>
          </p:nvPr>
        </p:nvSpPr>
        <p:spPr/>
        <p:txBody>
          <a:bodyPr/>
          <a:lstStyle/>
          <a:p>
            <a:fld id="{FEF222FA-78D3-4E12-BA9E-87AF152CCC44}" type="slidenum">
              <a:rPr lang="en-US" smtClean="0"/>
              <a:t>145</a:t>
            </a:fld>
            <a:endParaRPr lang="en-US"/>
          </a:p>
        </p:txBody>
      </p:sp>
    </p:spTree>
    <p:extLst>
      <p:ext uri="{BB962C8B-B14F-4D97-AF65-F5344CB8AC3E}">
        <p14:creationId xmlns:p14="http://schemas.microsoft.com/office/powerpoint/2010/main" val="29922552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en-US" sz="1800" b="0" i="0" u="none" strike="noStrike" dirty="0">
                <a:solidFill>
                  <a:srgbClr val="000000"/>
                </a:solidFill>
                <a:effectLst/>
                <a:latin typeface="Arial" panose="020B0604020202020204" pitchFamily="34" charset="0"/>
              </a:rPr>
              <a:t>McCarthy’s proof was about a tiny language of only 3 expressions, but still about 10 pages long</a:t>
            </a:r>
          </a:p>
          <a:p>
            <a:pPr rtl="0">
              <a:spcBef>
                <a:spcPts val="0"/>
              </a:spcBef>
              <a:spcAft>
                <a:spcPts val="0"/>
              </a:spcAft>
            </a:pPr>
            <a:endParaRPr lang="en-US" sz="1800" b="0" i="0" u="none" strike="noStrike" dirty="0">
              <a:solidFill>
                <a:srgbClr val="000000"/>
              </a:solidFill>
              <a:effectLst/>
              <a:latin typeface="Arial" panose="020B0604020202020204" pitchFamily="34" charset="0"/>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To reason about larger, practical languages, a proof would be very large. Still possible on paper, but checking such a proof by hand is difficult</a:t>
            </a:r>
          </a:p>
          <a:p>
            <a:pPr rtl="0">
              <a:spcBef>
                <a:spcPts val="0"/>
              </a:spcBef>
              <a:spcAft>
                <a:spcPts val="0"/>
              </a:spcAft>
            </a:pPr>
            <a:endParaRPr lang="en-US" sz="1800" b="0" i="0" u="none" strike="noStrike" dirty="0">
              <a:solidFill>
                <a:srgbClr val="000000"/>
              </a:solidFill>
              <a:effectLst/>
              <a:latin typeface="Arial" panose="020B0604020202020204" pitchFamily="34" charset="0"/>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Solution: use computers to help check</a:t>
            </a:r>
          </a:p>
          <a:p>
            <a:pPr rtl="0">
              <a:spcBef>
                <a:spcPts val="0"/>
              </a:spcBef>
              <a:spcAft>
                <a:spcPts val="0"/>
              </a:spcAft>
            </a:pPr>
            <a:endParaRPr lang="en-US" sz="1800" b="0" i="0" u="none" strike="noStrike" dirty="0">
              <a:solidFill>
                <a:srgbClr val="000000"/>
              </a:solidFill>
              <a:effectLst/>
              <a:latin typeface="Arial" panose="020B0604020202020204" pitchFamily="34" charset="0"/>
            </a:endParaRPr>
          </a:p>
        </p:txBody>
      </p:sp>
      <p:sp>
        <p:nvSpPr>
          <p:cNvPr id="4" name="Slide Number Placeholder 3"/>
          <p:cNvSpPr>
            <a:spLocks noGrp="1"/>
          </p:cNvSpPr>
          <p:nvPr>
            <p:ph type="sldNum" sz="quarter" idx="5"/>
          </p:nvPr>
        </p:nvSpPr>
        <p:spPr/>
        <p:txBody>
          <a:bodyPr/>
          <a:lstStyle/>
          <a:p>
            <a:fld id="{FEF222FA-78D3-4E12-BA9E-87AF152CCC44}" type="slidenum">
              <a:rPr lang="en-US" smtClean="0"/>
              <a:t>17</a:t>
            </a:fld>
            <a:endParaRPr lang="en-US"/>
          </a:p>
        </p:txBody>
      </p:sp>
    </p:spTree>
    <p:extLst>
      <p:ext uri="{BB962C8B-B14F-4D97-AF65-F5344CB8AC3E}">
        <p14:creationId xmlns:p14="http://schemas.microsoft.com/office/powerpoint/2010/main" val="938695368"/>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Arial" panose="020B0604020202020204" pitchFamily="34" charset="0"/>
            </a:endParaRPr>
          </a:p>
        </p:txBody>
      </p:sp>
      <p:sp>
        <p:nvSpPr>
          <p:cNvPr id="4" name="Slide Number Placeholder 3"/>
          <p:cNvSpPr>
            <a:spLocks noGrp="1"/>
          </p:cNvSpPr>
          <p:nvPr>
            <p:ph type="sldNum" sz="quarter" idx="5"/>
          </p:nvPr>
        </p:nvSpPr>
        <p:spPr/>
        <p:txBody>
          <a:bodyPr/>
          <a:lstStyle/>
          <a:p>
            <a:fld id="{FEF222FA-78D3-4E12-BA9E-87AF152CCC44}" type="slidenum">
              <a:rPr lang="en-US" smtClean="0"/>
              <a:t>146</a:t>
            </a:fld>
            <a:endParaRPr lang="en-US"/>
          </a:p>
        </p:txBody>
      </p:sp>
    </p:spTree>
    <p:extLst>
      <p:ext uri="{BB962C8B-B14F-4D97-AF65-F5344CB8AC3E}">
        <p14:creationId xmlns:p14="http://schemas.microsoft.com/office/powerpoint/2010/main" val="3277170348"/>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Arial" panose="020B0604020202020204" pitchFamily="34" charset="0"/>
            </a:endParaRPr>
          </a:p>
        </p:txBody>
      </p:sp>
      <p:sp>
        <p:nvSpPr>
          <p:cNvPr id="4" name="Slide Number Placeholder 3"/>
          <p:cNvSpPr>
            <a:spLocks noGrp="1"/>
          </p:cNvSpPr>
          <p:nvPr>
            <p:ph type="sldNum" sz="quarter" idx="5"/>
          </p:nvPr>
        </p:nvSpPr>
        <p:spPr/>
        <p:txBody>
          <a:bodyPr/>
          <a:lstStyle/>
          <a:p>
            <a:fld id="{FEF222FA-78D3-4E12-BA9E-87AF152CCC44}" type="slidenum">
              <a:rPr lang="en-US" smtClean="0"/>
              <a:t>147</a:t>
            </a:fld>
            <a:endParaRPr lang="en-US"/>
          </a:p>
        </p:txBody>
      </p:sp>
    </p:spTree>
    <p:extLst>
      <p:ext uri="{BB962C8B-B14F-4D97-AF65-F5344CB8AC3E}">
        <p14:creationId xmlns:p14="http://schemas.microsoft.com/office/powerpoint/2010/main" val="3144714740"/>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Next consider if subexpressions are a mix of values, stuck, and reducible expressions</a:t>
            </a:r>
          </a:p>
        </p:txBody>
      </p:sp>
      <p:sp>
        <p:nvSpPr>
          <p:cNvPr id="4" name="Slide Number Placeholder 3"/>
          <p:cNvSpPr>
            <a:spLocks noGrp="1"/>
          </p:cNvSpPr>
          <p:nvPr>
            <p:ph type="sldNum" sz="quarter" idx="5"/>
          </p:nvPr>
        </p:nvSpPr>
        <p:spPr/>
        <p:txBody>
          <a:bodyPr/>
          <a:lstStyle/>
          <a:p>
            <a:fld id="{FEF222FA-78D3-4E12-BA9E-87AF152CCC44}" type="slidenum">
              <a:rPr lang="en-US" smtClean="0"/>
              <a:t>148</a:t>
            </a:fld>
            <a:endParaRPr lang="en-US"/>
          </a:p>
        </p:txBody>
      </p:sp>
    </p:spTree>
    <p:extLst>
      <p:ext uri="{BB962C8B-B14F-4D97-AF65-F5344CB8AC3E}">
        <p14:creationId xmlns:p14="http://schemas.microsoft.com/office/powerpoint/2010/main" val="4238113653"/>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In this case, the only possible moves are either applying the mark rule or decomposing using the application evaluation context</a:t>
            </a:r>
          </a:p>
        </p:txBody>
      </p:sp>
      <p:sp>
        <p:nvSpPr>
          <p:cNvPr id="4" name="Slide Number Placeholder 3"/>
          <p:cNvSpPr>
            <a:spLocks noGrp="1"/>
          </p:cNvSpPr>
          <p:nvPr>
            <p:ph type="sldNum" sz="quarter" idx="5"/>
          </p:nvPr>
        </p:nvSpPr>
        <p:spPr/>
        <p:txBody>
          <a:bodyPr/>
          <a:lstStyle/>
          <a:p>
            <a:fld id="{FEF222FA-78D3-4E12-BA9E-87AF152CCC44}" type="slidenum">
              <a:rPr lang="en-US" smtClean="0"/>
              <a:t>149</a:t>
            </a:fld>
            <a:endParaRPr lang="en-US"/>
          </a:p>
        </p:txBody>
      </p:sp>
    </p:spTree>
    <p:extLst>
      <p:ext uri="{BB962C8B-B14F-4D97-AF65-F5344CB8AC3E}">
        <p14:creationId xmlns:p14="http://schemas.microsoft.com/office/powerpoint/2010/main" val="3011924532"/>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Again, because of the side condition of mark, these two things can never happen at the same time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Since these are the only two possible moves on application expressions with mixed value and non-value subexpressions, either one of these rules is applicable or we are stuck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If mark is applicable, obviously P is reducible. Otherwise, if the application evaluation context is applicable, then P is either reducible or stuck depending on the subexpression that we isolate</a:t>
            </a:r>
          </a:p>
        </p:txBody>
      </p:sp>
      <p:sp>
        <p:nvSpPr>
          <p:cNvPr id="4" name="Slide Number Placeholder 3"/>
          <p:cNvSpPr>
            <a:spLocks noGrp="1"/>
          </p:cNvSpPr>
          <p:nvPr>
            <p:ph type="sldNum" sz="quarter" idx="5"/>
          </p:nvPr>
        </p:nvSpPr>
        <p:spPr/>
        <p:txBody>
          <a:bodyPr/>
          <a:lstStyle/>
          <a:p>
            <a:fld id="{FEF222FA-78D3-4E12-BA9E-87AF152CCC44}" type="slidenum">
              <a:rPr lang="en-US" smtClean="0"/>
              <a:t>150</a:t>
            </a:fld>
            <a:endParaRPr lang="en-US"/>
          </a:p>
        </p:txBody>
      </p:sp>
    </p:spTree>
    <p:extLst>
      <p:ext uri="{BB962C8B-B14F-4D97-AF65-F5344CB8AC3E}">
        <p14:creationId xmlns:p14="http://schemas.microsoft.com/office/powerpoint/2010/main" val="2228540834"/>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Arial" panose="020B0604020202020204" pitchFamily="34" charset="0"/>
            </a:endParaRPr>
          </a:p>
        </p:txBody>
      </p:sp>
      <p:sp>
        <p:nvSpPr>
          <p:cNvPr id="4" name="Slide Number Placeholder 3"/>
          <p:cNvSpPr>
            <a:spLocks noGrp="1"/>
          </p:cNvSpPr>
          <p:nvPr>
            <p:ph type="sldNum" sz="quarter" idx="5"/>
          </p:nvPr>
        </p:nvSpPr>
        <p:spPr/>
        <p:txBody>
          <a:bodyPr/>
          <a:lstStyle/>
          <a:p>
            <a:fld id="{FEF222FA-78D3-4E12-BA9E-87AF152CCC44}" type="slidenum">
              <a:rPr lang="en-US" smtClean="0"/>
              <a:t>151</a:t>
            </a:fld>
            <a:endParaRPr lang="en-US"/>
          </a:p>
        </p:txBody>
      </p:sp>
    </p:spTree>
    <p:extLst>
      <p:ext uri="{BB962C8B-B14F-4D97-AF65-F5344CB8AC3E}">
        <p14:creationId xmlns:p14="http://schemas.microsoft.com/office/powerpoint/2010/main" val="1332017753"/>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Arial" panose="020B0604020202020204" pitchFamily="34" charset="0"/>
            </a:endParaRPr>
          </a:p>
        </p:txBody>
      </p:sp>
      <p:sp>
        <p:nvSpPr>
          <p:cNvPr id="4" name="Slide Number Placeholder 3"/>
          <p:cNvSpPr>
            <a:spLocks noGrp="1"/>
          </p:cNvSpPr>
          <p:nvPr>
            <p:ph type="sldNum" sz="quarter" idx="5"/>
          </p:nvPr>
        </p:nvSpPr>
        <p:spPr/>
        <p:txBody>
          <a:bodyPr/>
          <a:lstStyle/>
          <a:p>
            <a:fld id="{FEF222FA-78D3-4E12-BA9E-87AF152CCC44}" type="slidenum">
              <a:rPr lang="en-US" smtClean="0"/>
              <a:t>152</a:t>
            </a:fld>
            <a:endParaRPr lang="en-US"/>
          </a:p>
        </p:txBody>
      </p:sp>
    </p:spTree>
    <p:extLst>
      <p:ext uri="{BB962C8B-B14F-4D97-AF65-F5344CB8AC3E}">
        <p14:creationId xmlns:p14="http://schemas.microsoft.com/office/powerpoint/2010/main" val="3848632487"/>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Arial" panose="020B0604020202020204" pitchFamily="34" charset="0"/>
            </a:endParaRPr>
          </a:p>
        </p:txBody>
      </p:sp>
      <p:sp>
        <p:nvSpPr>
          <p:cNvPr id="4" name="Slide Number Placeholder 3"/>
          <p:cNvSpPr>
            <a:spLocks noGrp="1"/>
          </p:cNvSpPr>
          <p:nvPr>
            <p:ph type="sldNum" sz="quarter" idx="5"/>
          </p:nvPr>
        </p:nvSpPr>
        <p:spPr/>
        <p:txBody>
          <a:bodyPr/>
          <a:lstStyle/>
          <a:p>
            <a:fld id="{FEF222FA-78D3-4E12-BA9E-87AF152CCC44}" type="slidenum">
              <a:rPr lang="en-US" smtClean="0"/>
              <a:t>153</a:t>
            </a:fld>
            <a:endParaRPr lang="en-US"/>
          </a:p>
        </p:txBody>
      </p:sp>
    </p:spTree>
    <p:extLst>
      <p:ext uri="{BB962C8B-B14F-4D97-AF65-F5344CB8AC3E}">
        <p14:creationId xmlns:p14="http://schemas.microsoft.com/office/powerpoint/2010/main" val="11555500"/>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As we said before, values expressions at the program level are stuck</a:t>
            </a:r>
          </a:p>
        </p:txBody>
      </p:sp>
      <p:sp>
        <p:nvSpPr>
          <p:cNvPr id="4" name="Slide Number Placeholder 3"/>
          <p:cNvSpPr>
            <a:spLocks noGrp="1"/>
          </p:cNvSpPr>
          <p:nvPr>
            <p:ph type="sldNum" sz="quarter" idx="5"/>
          </p:nvPr>
        </p:nvSpPr>
        <p:spPr/>
        <p:txBody>
          <a:bodyPr/>
          <a:lstStyle/>
          <a:p>
            <a:fld id="{FEF222FA-78D3-4E12-BA9E-87AF152CCC44}" type="slidenum">
              <a:rPr lang="en-US" smtClean="0"/>
              <a:t>154</a:t>
            </a:fld>
            <a:endParaRPr lang="en-US"/>
          </a:p>
        </p:txBody>
      </p:sp>
    </p:spTree>
    <p:extLst>
      <p:ext uri="{BB962C8B-B14F-4D97-AF65-F5344CB8AC3E}">
        <p14:creationId xmlns:p14="http://schemas.microsoft.com/office/powerpoint/2010/main" val="1181964937"/>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Arial" panose="020B0604020202020204" pitchFamily="34" charset="0"/>
            </a:endParaRPr>
          </a:p>
        </p:txBody>
      </p:sp>
      <p:sp>
        <p:nvSpPr>
          <p:cNvPr id="4" name="Slide Number Placeholder 3"/>
          <p:cNvSpPr>
            <a:spLocks noGrp="1"/>
          </p:cNvSpPr>
          <p:nvPr>
            <p:ph type="sldNum" sz="quarter" idx="5"/>
          </p:nvPr>
        </p:nvSpPr>
        <p:spPr/>
        <p:txBody>
          <a:bodyPr/>
          <a:lstStyle/>
          <a:p>
            <a:fld id="{FEF222FA-78D3-4E12-BA9E-87AF152CCC44}" type="slidenum">
              <a:rPr lang="en-US" smtClean="0"/>
              <a:t>155</a:t>
            </a:fld>
            <a:endParaRPr lang="en-US"/>
          </a:p>
        </p:txBody>
      </p:sp>
    </p:spTree>
    <p:extLst>
      <p:ext uri="{BB962C8B-B14F-4D97-AF65-F5344CB8AC3E}">
        <p14:creationId xmlns:p14="http://schemas.microsoft.com/office/powerpoint/2010/main" val="15673081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en-US" sz="1800" b="0" i="0" u="none" strike="noStrike" dirty="0">
                <a:solidFill>
                  <a:srgbClr val="000000"/>
                </a:solidFill>
                <a:effectLst/>
                <a:latin typeface="Arial" panose="020B0604020202020204" pitchFamily="34" charset="0"/>
              </a:rPr>
              <a:t>Computers work perfectly and tirelessly – if we could get them to check our proofs, we would have a much higher degree of trust in their validity</a:t>
            </a:r>
          </a:p>
          <a:p>
            <a:pPr rtl="0">
              <a:spcBef>
                <a:spcPts val="0"/>
              </a:spcBef>
              <a:spcAft>
                <a:spcPts val="0"/>
              </a:spcAft>
            </a:pPr>
            <a:endParaRPr lang="en-US" sz="1800" b="0" i="0" u="none" strike="noStrike" dirty="0">
              <a:solidFill>
                <a:srgbClr val="000000"/>
              </a:solidFill>
              <a:effectLst/>
              <a:latin typeface="Arial" panose="020B0604020202020204" pitchFamily="34" charset="0"/>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For computers to be able to check our proofs, they need to be able to understand them first – we need to encode some system of mathematics</a:t>
            </a:r>
          </a:p>
        </p:txBody>
      </p:sp>
      <p:sp>
        <p:nvSpPr>
          <p:cNvPr id="4" name="Slide Number Placeholder 3"/>
          <p:cNvSpPr>
            <a:spLocks noGrp="1"/>
          </p:cNvSpPr>
          <p:nvPr>
            <p:ph type="sldNum" sz="quarter" idx="5"/>
          </p:nvPr>
        </p:nvSpPr>
        <p:spPr/>
        <p:txBody>
          <a:bodyPr/>
          <a:lstStyle/>
          <a:p>
            <a:fld id="{FEF222FA-78D3-4E12-BA9E-87AF152CCC44}" type="slidenum">
              <a:rPr lang="en-US" smtClean="0"/>
              <a:t>18</a:t>
            </a:fld>
            <a:endParaRPr lang="en-US"/>
          </a:p>
        </p:txBody>
      </p:sp>
    </p:spTree>
    <p:extLst>
      <p:ext uri="{BB962C8B-B14F-4D97-AF65-F5344CB8AC3E}">
        <p14:creationId xmlns:p14="http://schemas.microsoft.com/office/powerpoint/2010/main" val="1554211546"/>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If x is not the store, we are stuck, otherwise we can apply the var rule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Therefore, since we have considered all possibilities of e, we have shown this property of all programs </a:t>
            </a:r>
          </a:p>
        </p:txBody>
      </p:sp>
      <p:sp>
        <p:nvSpPr>
          <p:cNvPr id="4" name="Slide Number Placeholder 3"/>
          <p:cNvSpPr>
            <a:spLocks noGrp="1"/>
          </p:cNvSpPr>
          <p:nvPr>
            <p:ph type="sldNum" sz="quarter" idx="5"/>
          </p:nvPr>
        </p:nvSpPr>
        <p:spPr/>
        <p:txBody>
          <a:bodyPr/>
          <a:lstStyle/>
          <a:p>
            <a:fld id="{FEF222FA-78D3-4E12-BA9E-87AF152CCC44}" type="slidenum">
              <a:rPr lang="en-US" smtClean="0"/>
              <a:t>156</a:t>
            </a:fld>
            <a:endParaRPr lang="en-US"/>
          </a:p>
        </p:txBody>
      </p:sp>
    </p:spTree>
    <p:extLst>
      <p:ext uri="{BB962C8B-B14F-4D97-AF65-F5344CB8AC3E}">
        <p14:creationId xmlns:p14="http://schemas.microsoft.com/office/powerpoint/2010/main" val="3027413614"/>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EF222FA-78D3-4E12-BA9E-87AF152CCC44}" type="slidenum">
              <a:rPr lang="en-US" smtClean="0"/>
              <a:t>157</a:t>
            </a:fld>
            <a:endParaRPr lang="en-US"/>
          </a:p>
        </p:txBody>
      </p:sp>
    </p:spTree>
    <p:extLst>
      <p:ext uri="{BB962C8B-B14F-4D97-AF65-F5344CB8AC3E}">
        <p14:creationId xmlns:p14="http://schemas.microsoft.com/office/powerpoint/2010/main" val="703312862"/>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Arial" panose="020B0604020202020204" pitchFamily="34" charset="0"/>
            </a:endParaRPr>
          </a:p>
        </p:txBody>
      </p:sp>
      <p:sp>
        <p:nvSpPr>
          <p:cNvPr id="4" name="Slide Number Placeholder 3"/>
          <p:cNvSpPr>
            <a:spLocks noGrp="1"/>
          </p:cNvSpPr>
          <p:nvPr>
            <p:ph type="sldNum" sz="quarter" idx="5"/>
          </p:nvPr>
        </p:nvSpPr>
        <p:spPr/>
        <p:txBody>
          <a:bodyPr/>
          <a:lstStyle/>
          <a:p>
            <a:fld id="{FEF222FA-78D3-4E12-BA9E-87AF152CCC44}" type="slidenum">
              <a:rPr lang="en-US" smtClean="0"/>
              <a:t>158</a:t>
            </a:fld>
            <a:endParaRPr lang="en-US"/>
          </a:p>
        </p:txBody>
      </p:sp>
    </p:spTree>
    <p:extLst>
      <p:ext uri="{BB962C8B-B14F-4D97-AF65-F5344CB8AC3E}">
        <p14:creationId xmlns:p14="http://schemas.microsoft.com/office/powerpoint/2010/main" val="3816490911"/>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Arial" panose="020B0604020202020204" pitchFamily="34" charset="0"/>
            </a:endParaRPr>
          </a:p>
        </p:txBody>
      </p:sp>
      <p:sp>
        <p:nvSpPr>
          <p:cNvPr id="4" name="Slide Number Placeholder 3"/>
          <p:cNvSpPr>
            <a:spLocks noGrp="1"/>
          </p:cNvSpPr>
          <p:nvPr>
            <p:ph type="sldNum" sz="quarter" idx="5"/>
          </p:nvPr>
        </p:nvSpPr>
        <p:spPr/>
        <p:txBody>
          <a:bodyPr/>
          <a:lstStyle/>
          <a:p>
            <a:fld id="{FEF222FA-78D3-4E12-BA9E-87AF152CCC44}" type="slidenum">
              <a:rPr lang="en-US" smtClean="0"/>
              <a:t>159</a:t>
            </a:fld>
            <a:endParaRPr lang="en-US"/>
          </a:p>
        </p:txBody>
      </p:sp>
    </p:spTree>
    <p:extLst>
      <p:ext uri="{BB962C8B-B14F-4D97-AF65-F5344CB8AC3E}">
        <p14:creationId xmlns:p14="http://schemas.microsoft.com/office/powerpoint/2010/main" val="1288991586"/>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Arial" panose="020B0604020202020204" pitchFamily="34" charset="0"/>
            </a:endParaRPr>
          </a:p>
        </p:txBody>
      </p:sp>
      <p:sp>
        <p:nvSpPr>
          <p:cNvPr id="4" name="Slide Number Placeholder 3"/>
          <p:cNvSpPr>
            <a:spLocks noGrp="1"/>
          </p:cNvSpPr>
          <p:nvPr>
            <p:ph type="sldNum" sz="quarter" idx="5"/>
          </p:nvPr>
        </p:nvSpPr>
        <p:spPr/>
        <p:txBody>
          <a:bodyPr/>
          <a:lstStyle/>
          <a:p>
            <a:fld id="{FEF222FA-78D3-4E12-BA9E-87AF152CCC44}" type="slidenum">
              <a:rPr lang="en-US" smtClean="0"/>
              <a:t>160</a:t>
            </a:fld>
            <a:endParaRPr lang="en-US"/>
          </a:p>
        </p:txBody>
      </p:sp>
    </p:spTree>
    <p:extLst>
      <p:ext uri="{BB962C8B-B14F-4D97-AF65-F5344CB8AC3E}">
        <p14:creationId xmlns:p14="http://schemas.microsoft.com/office/powerpoint/2010/main" val="2774772767"/>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If the program is a value, it steps to a values expression by the promote rule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Since we know that v hat is also a value, promote is also applicable and we are done </a:t>
            </a:r>
          </a:p>
        </p:txBody>
      </p:sp>
      <p:sp>
        <p:nvSpPr>
          <p:cNvPr id="4" name="Slide Number Placeholder 3"/>
          <p:cNvSpPr>
            <a:spLocks noGrp="1"/>
          </p:cNvSpPr>
          <p:nvPr>
            <p:ph type="sldNum" sz="quarter" idx="5"/>
          </p:nvPr>
        </p:nvSpPr>
        <p:spPr/>
        <p:txBody>
          <a:bodyPr/>
          <a:lstStyle/>
          <a:p>
            <a:fld id="{FEF222FA-78D3-4E12-BA9E-87AF152CCC44}" type="slidenum">
              <a:rPr lang="en-US" smtClean="0"/>
              <a:t>161</a:t>
            </a:fld>
            <a:endParaRPr lang="en-US"/>
          </a:p>
        </p:txBody>
      </p:sp>
    </p:spTree>
    <p:extLst>
      <p:ext uri="{BB962C8B-B14F-4D97-AF65-F5344CB8AC3E}">
        <p14:creationId xmlns:p14="http://schemas.microsoft.com/office/powerpoint/2010/main" val="386902232"/>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Arial" panose="020B0604020202020204" pitchFamily="34" charset="0"/>
            </a:endParaRPr>
          </a:p>
        </p:txBody>
      </p:sp>
      <p:sp>
        <p:nvSpPr>
          <p:cNvPr id="4" name="Slide Number Placeholder 3"/>
          <p:cNvSpPr>
            <a:spLocks noGrp="1"/>
          </p:cNvSpPr>
          <p:nvPr>
            <p:ph type="sldNum" sz="quarter" idx="5"/>
          </p:nvPr>
        </p:nvSpPr>
        <p:spPr/>
        <p:txBody>
          <a:bodyPr/>
          <a:lstStyle/>
          <a:p>
            <a:fld id="{FEF222FA-78D3-4E12-BA9E-87AF152CCC44}" type="slidenum">
              <a:rPr lang="en-US" smtClean="0"/>
              <a:t>162</a:t>
            </a:fld>
            <a:endParaRPr lang="en-US"/>
          </a:p>
        </p:txBody>
      </p:sp>
    </p:spTree>
    <p:extLst>
      <p:ext uri="{BB962C8B-B14F-4D97-AF65-F5344CB8AC3E}">
        <p14:creationId xmlns:p14="http://schemas.microsoft.com/office/powerpoint/2010/main" val="3608315982"/>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Now we consider the case where P is reducible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Since P is reducible, it must be of the form of the left hand side of one of our semantic steps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We will first consider if </a:t>
            </a:r>
            <a:r>
              <a:rPr lang="en-US" sz="1800" b="0" i="0" u="none" strike="noStrike" dirty="0" err="1">
                <a:solidFill>
                  <a:srgbClr val="000000"/>
                </a:solidFill>
                <a:effectLst/>
                <a:latin typeface="Arial" panose="020B0604020202020204" pitchFamily="34" charset="0"/>
              </a:rPr>
              <a:t>appN</a:t>
            </a:r>
            <a:r>
              <a:rPr lang="en-US" sz="1800" b="0" i="0" u="none" strike="noStrike" dirty="0">
                <a:solidFill>
                  <a:srgbClr val="000000"/>
                </a:solidFill>
                <a:effectLst/>
                <a:latin typeface="Arial" panose="020B0604020202020204" pitchFamily="34" charset="0"/>
              </a:rPr>
              <a:t>! Is applicable</a:t>
            </a:r>
          </a:p>
        </p:txBody>
      </p:sp>
      <p:sp>
        <p:nvSpPr>
          <p:cNvPr id="4" name="Slide Number Placeholder 3"/>
          <p:cNvSpPr>
            <a:spLocks noGrp="1"/>
          </p:cNvSpPr>
          <p:nvPr>
            <p:ph type="sldNum" sz="quarter" idx="5"/>
          </p:nvPr>
        </p:nvSpPr>
        <p:spPr/>
        <p:txBody>
          <a:bodyPr/>
          <a:lstStyle/>
          <a:p>
            <a:fld id="{FEF222FA-78D3-4E12-BA9E-87AF152CCC44}" type="slidenum">
              <a:rPr lang="en-US" smtClean="0"/>
              <a:t>163</a:t>
            </a:fld>
            <a:endParaRPr lang="en-US"/>
          </a:p>
        </p:txBody>
      </p:sp>
    </p:spTree>
    <p:extLst>
      <p:ext uri="{BB962C8B-B14F-4D97-AF65-F5344CB8AC3E}">
        <p14:creationId xmlns:p14="http://schemas.microsoft.com/office/powerpoint/2010/main" val="153280547"/>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If so, P must be of the following form</a:t>
            </a:r>
          </a:p>
        </p:txBody>
      </p:sp>
      <p:sp>
        <p:nvSpPr>
          <p:cNvPr id="4" name="Slide Number Placeholder 3"/>
          <p:cNvSpPr>
            <a:spLocks noGrp="1"/>
          </p:cNvSpPr>
          <p:nvPr>
            <p:ph type="sldNum" sz="quarter" idx="5"/>
          </p:nvPr>
        </p:nvSpPr>
        <p:spPr/>
        <p:txBody>
          <a:bodyPr/>
          <a:lstStyle/>
          <a:p>
            <a:fld id="{FEF222FA-78D3-4E12-BA9E-87AF152CCC44}" type="slidenum">
              <a:rPr lang="en-US" smtClean="0"/>
              <a:t>164</a:t>
            </a:fld>
            <a:endParaRPr lang="en-US"/>
          </a:p>
        </p:txBody>
      </p:sp>
    </p:spTree>
    <p:extLst>
      <p:ext uri="{BB962C8B-B14F-4D97-AF65-F5344CB8AC3E}">
        <p14:creationId xmlns:p14="http://schemas.microsoft.com/office/powerpoint/2010/main" val="2724747884"/>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We apply the </a:t>
            </a:r>
            <a:r>
              <a:rPr lang="en-US" sz="1800" b="0" i="0" u="none" strike="noStrike" dirty="0" err="1">
                <a:solidFill>
                  <a:srgbClr val="000000"/>
                </a:solidFill>
                <a:effectLst/>
                <a:latin typeface="Arial" panose="020B0604020202020204" pitchFamily="34" charset="0"/>
              </a:rPr>
              <a:t>appN</a:t>
            </a:r>
            <a:r>
              <a:rPr lang="en-US" sz="1800" b="0" i="0" u="none" strike="noStrike" dirty="0">
                <a:solidFill>
                  <a:srgbClr val="000000"/>
                </a:solidFill>
                <a:effectLst/>
                <a:latin typeface="Arial" panose="020B0604020202020204" pitchFamily="34" charset="0"/>
              </a:rPr>
              <a:t>! Rule to get P’</a:t>
            </a:r>
          </a:p>
        </p:txBody>
      </p:sp>
      <p:sp>
        <p:nvSpPr>
          <p:cNvPr id="4" name="Slide Number Placeholder 3"/>
          <p:cNvSpPr>
            <a:spLocks noGrp="1"/>
          </p:cNvSpPr>
          <p:nvPr>
            <p:ph type="sldNum" sz="quarter" idx="5"/>
          </p:nvPr>
        </p:nvSpPr>
        <p:spPr/>
        <p:txBody>
          <a:bodyPr/>
          <a:lstStyle/>
          <a:p>
            <a:fld id="{FEF222FA-78D3-4E12-BA9E-87AF152CCC44}" type="slidenum">
              <a:rPr lang="en-US" smtClean="0"/>
              <a:t>165</a:t>
            </a:fld>
            <a:endParaRPr lang="en-US"/>
          </a:p>
        </p:txBody>
      </p:sp>
    </p:spTree>
    <p:extLst>
      <p:ext uri="{BB962C8B-B14F-4D97-AF65-F5344CB8AC3E}">
        <p14:creationId xmlns:p14="http://schemas.microsoft.com/office/powerpoint/2010/main" val="17405075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In 1968, de Bruijn released </a:t>
            </a:r>
            <a:r>
              <a:rPr lang="en-US" sz="1800" b="0" i="0" u="none" strike="noStrike" dirty="0" err="1">
                <a:solidFill>
                  <a:srgbClr val="000000"/>
                </a:solidFill>
                <a:effectLst/>
                <a:latin typeface="Arial" panose="020B0604020202020204" pitchFamily="34" charset="0"/>
              </a:rPr>
              <a:t>Automath</a:t>
            </a:r>
            <a:r>
              <a:rPr lang="en-US" sz="1800" b="0" i="0" u="none" strike="noStrike" dirty="0">
                <a:solidFill>
                  <a:srgbClr val="000000"/>
                </a:solidFill>
                <a:effectLst/>
                <a:latin typeface="Arial" panose="020B0604020202020204" pitchFamily="34" charset="0"/>
              </a:rPr>
              <a:t>, a system for encoding and checking mathematical theories computationally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err="1">
                <a:solidFill>
                  <a:srgbClr val="000000"/>
                </a:solidFill>
                <a:effectLst/>
                <a:latin typeface="Arial" panose="020B0604020202020204" pitchFamily="34" charset="0"/>
              </a:rPr>
              <a:t>Automath</a:t>
            </a:r>
            <a:r>
              <a:rPr lang="en-US" sz="1800" b="0" i="0" u="none" strike="noStrike" dirty="0">
                <a:solidFill>
                  <a:srgbClr val="000000"/>
                </a:solidFill>
                <a:effectLst/>
                <a:latin typeface="Arial" panose="020B0604020202020204" pitchFamily="34" charset="0"/>
              </a:rPr>
              <a:t> does this by exploiting the Curry-Howard correspondence between intuitionistic logic and dependent types</a:t>
            </a:r>
          </a:p>
          <a:p>
            <a:pPr rtl="0">
              <a:spcBef>
                <a:spcPts val="0"/>
              </a:spcBef>
              <a:spcAft>
                <a:spcPts val="0"/>
              </a:spcAft>
            </a:pPr>
            <a:endParaRPr lang="en-US" sz="1800" b="0" i="0" u="none" strike="noStrike" dirty="0">
              <a:solidFill>
                <a:srgbClr val="000000"/>
              </a:solidFill>
              <a:effectLst/>
              <a:latin typeface="Arial" panose="020B0604020202020204" pitchFamily="34" charset="0"/>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So in </a:t>
            </a:r>
            <a:r>
              <a:rPr lang="en-US" sz="1800" b="0" i="0" u="none" strike="noStrike" dirty="0" err="1">
                <a:solidFill>
                  <a:srgbClr val="000000"/>
                </a:solidFill>
                <a:effectLst/>
                <a:latin typeface="Arial" panose="020B0604020202020204" pitchFamily="34" charset="0"/>
              </a:rPr>
              <a:t>Automath</a:t>
            </a:r>
            <a:r>
              <a:rPr lang="en-US" sz="1800" b="0" i="0" u="none" strike="noStrike" dirty="0">
                <a:solidFill>
                  <a:srgbClr val="000000"/>
                </a:solidFill>
                <a:effectLst/>
                <a:latin typeface="Arial" panose="020B0604020202020204" pitchFamily="34" charset="0"/>
              </a:rPr>
              <a:t>, theorems are defined as types, and proofs consist of showing that these types are inhabited by some value</a:t>
            </a:r>
          </a:p>
          <a:p>
            <a:pPr rtl="0">
              <a:spcBef>
                <a:spcPts val="0"/>
              </a:spcBef>
              <a:spcAft>
                <a:spcPts val="0"/>
              </a:spcAft>
            </a:pPr>
            <a:endParaRPr lang="en-US" sz="1800" b="0" i="0" u="none" strike="noStrike" dirty="0">
              <a:solidFill>
                <a:srgbClr val="000000"/>
              </a:solidFill>
              <a:effectLst/>
              <a:latin typeface="Arial" panose="020B0604020202020204" pitchFamily="34" charset="0"/>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Which means that proofs of theorems are just programs like any other, and their validity can be determined by type checking</a:t>
            </a:r>
          </a:p>
        </p:txBody>
      </p:sp>
      <p:sp>
        <p:nvSpPr>
          <p:cNvPr id="4" name="Slide Number Placeholder 3"/>
          <p:cNvSpPr>
            <a:spLocks noGrp="1"/>
          </p:cNvSpPr>
          <p:nvPr>
            <p:ph type="sldNum" sz="quarter" idx="5"/>
          </p:nvPr>
        </p:nvSpPr>
        <p:spPr/>
        <p:txBody>
          <a:bodyPr/>
          <a:lstStyle/>
          <a:p>
            <a:fld id="{FEF222FA-78D3-4E12-BA9E-87AF152CCC44}" type="slidenum">
              <a:rPr lang="en-US" smtClean="0"/>
              <a:t>19</a:t>
            </a:fld>
            <a:endParaRPr lang="en-US"/>
          </a:p>
        </p:txBody>
      </p:sp>
    </p:spTree>
    <p:extLst>
      <p:ext uri="{BB962C8B-B14F-4D97-AF65-F5344CB8AC3E}">
        <p14:creationId xmlns:p14="http://schemas.microsoft.com/office/powerpoint/2010/main" val="1214953673"/>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Next, we transform P to get P hat. Since </a:t>
            </a:r>
            <a:r>
              <a:rPr lang="en-US" sz="1800" b="0" i="0" u="none" strike="noStrike" dirty="0" err="1">
                <a:solidFill>
                  <a:srgbClr val="000000"/>
                </a:solidFill>
                <a:effectLst/>
                <a:latin typeface="Arial" panose="020B0604020202020204" pitchFamily="34" charset="0"/>
              </a:rPr>
              <a:t>appN</a:t>
            </a:r>
            <a:r>
              <a:rPr lang="en-US" sz="1800" b="0" i="0" u="none" strike="noStrike" dirty="0">
                <a:solidFill>
                  <a:srgbClr val="000000"/>
                </a:solidFill>
                <a:effectLst/>
                <a:latin typeface="Arial" panose="020B0604020202020204" pitchFamily="34" charset="0"/>
              </a:rPr>
              <a:t>! Is applicable, we know that x is assigned to inside of e, therefore we do the transformation </a:t>
            </a:r>
          </a:p>
        </p:txBody>
      </p:sp>
      <p:sp>
        <p:nvSpPr>
          <p:cNvPr id="4" name="Slide Number Placeholder 3"/>
          <p:cNvSpPr>
            <a:spLocks noGrp="1"/>
          </p:cNvSpPr>
          <p:nvPr>
            <p:ph type="sldNum" sz="quarter" idx="5"/>
          </p:nvPr>
        </p:nvSpPr>
        <p:spPr/>
        <p:txBody>
          <a:bodyPr/>
          <a:lstStyle/>
          <a:p>
            <a:fld id="{FEF222FA-78D3-4E12-BA9E-87AF152CCC44}" type="slidenum">
              <a:rPr lang="en-US" smtClean="0"/>
              <a:t>166</a:t>
            </a:fld>
            <a:endParaRPr lang="en-US"/>
          </a:p>
        </p:txBody>
      </p:sp>
    </p:spTree>
    <p:extLst>
      <p:ext uri="{BB962C8B-B14F-4D97-AF65-F5344CB8AC3E}">
        <p14:creationId xmlns:p14="http://schemas.microsoft.com/office/powerpoint/2010/main" val="1563557144"/>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err="1">
                <a:solidFill>
                  <a:srgbClr val="000000"/>
                </a:solidFill>
                <a:effectLst/>
                <a:latin typeface="Arial" panose="020B0604020202020204" pitchFamily="34" charset="0"/>
              </a:rPr>
              <a:t>Simlarly</a:t>
            </a:r>
            <a:r>
              <a:rPr lang="en-US" sz="1800" b="0" i="0" u="none" strike="noStrike" dirty="0">
                <a:solidFill>
                  <a:srgbClr val="000000"/>
                </a:solidFill>
                <a:effectLst/>
                <a:latin typeface="Arial" panose="020B0604020202020204" pitchFamily="34" charset="0"/>
              </a:rPr>
              <a:t>, we transform p prime to get p prime hat</a:t>
            </a:r>
          </a:p>
        </p:txBody>
      </p:sp>
      <p:sp>
        <p:nvSpPr>
          <p:cNvPr id="4" name="Slide Number Placeholder 3"/>
          <p:cNvSpPr>
            <a:spLocks noGrp="1"/>
          </p:cNvSpPr>
          <p:nvPr>
            <p:ph type="sldNum" sz="quarter" idx="5"/>
          </p:nvPr>
        </p:nvSpPr>
        <p:spPr/>
        <p:txBody>
          <a:bodyPr/>
          <a:lstStyle/>
          <a:p>
            <a:fld id="{FEF222FA-78D3-4E12-BA9E-87AF152CCC44}" type="slidenum">
              <a:rPr lang="en-US" smtClean="0"/>
              <a:t>167</a:t>
            </a:fld>
            <a:endParaRPr lang="en-US"/>
          </a:p>
        </p:txBody>
      </p:sp>
    </p:spTree>
    <p:extLst>
      <p:ext uri="{BB962C8B-B14F-4D97-AF65-F5344CB8AC3E}">
        <p14:creationId xmlns:p14="http://schemas.microsoft.com/office/powerpoint/2010/main" val="1835319709"/>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So, we are trying to show that P hat takes zero or more steps to P prime hat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We will show that it takes 5 steps</a:t>
            </a:r>
          </a:p>
        </p:txBody>
      </p:sp>
      <p:sp>
        <p:nvSpPr>
          <p:cNvPr id="4" name="Slide Number Placeholder 3"/>
          <p:cNvSpPr>
            <a:spLocks noGrp="1"/>
          </p:cNvSpPr>
          <p:nvPr>
            <p:ph type="sldNum" sz="quarter" idx="5"/>
          </p:nvPr>
        </p:nvSpPr>
        <p:spPr/>
        <p:txBody>
          <a:bodyPr/>
          <a:lstStyle/>
          <a:p>
            <a:fld id="{FEF222FA-78D3-4E12-BA9E-87AF152CCC44}" type="slidenum">
              <a:rPr lang="en-US" smtClean="0"/>
              <a:t>168</a:t>
            </a:fld>
            <a:endParaRPr lang="en-US"/>
          </a:p>
        </p:txBody>
      </p:sp>
    </p:spTree>
    <p:extLst>
      <p:ext uri="{BB962C8B-B14F-4D97-AF65-F5344CB8AC3E}">
        <p14:creationId xmlns:p14="http://schemas.microsoft.com/office/powerpoint/2010/main" val="133110267"/>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Arial" panose="020B0604020202020204" pitchFamily="34" charset="0"/>
            </a:endParaRPr>
          </a:p>
        </p:txBody>
      </p:sp>
      <p:sp>
        <p:nvSpPr>
          <p:cNvPr id="4" name="Slide Number Placeholder 3"/>
          <p:cNvSpPr>
            <a:spLocks noGrp="1"/>
          </p:cNvSpPr>
          <p:nvPr>
            <p:ph type="sldNum" sz="quarter" idx="5"/>
          </p:nvPr>
        </p:nvSpPr>
        <p:spPr/>
        <p:txBody>
          <a:bodyPr/>
          <a:lstStyle/>
          <a:p>
            <a:fld id="{FEF222FA-78D3-4E12-BA9E-87AF152CCC44}" type="slidenum">
              <a:rPr lang="en-US" smtClean="0"/>
              <a:t>169</a:t>
            </a:fld>
            <a:endParaRPr lang="en-US"/>
          </a:p>
        </p:txBody>
      </p:sp>
    </p:spTree>
    <p:extLst>
      <p:ext uri="{BB962C8B-B14F-4D97-AF65-F5344CB8AC3E}">
        <p14:creationId xmlns:p14="http://schemas.microsoft.com/office/powerpoint/2010/main" val="161066710"/>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Arial" panose="020B0604020202020204" pitchFamily="34" charset="0"/>
            </a:endParaRPr>
          </a:p>
        </p:txBody>
      </p:sp>
      <p:sp>
        <p:nvSpPr>
          <p:cNvPr id="4" name="Slide Number Placeholder 3"/>
          <p:cNvSpPr>
            <a:spLocks noGrp="1"/>
          </p:cNvSpPr>
          <p:nvPr>
            <p:ph type="sldNum" sz="quarter" idx="5"/>
          </p:nvPr>
        </p:nvSpPr>
        <p:spPr/>
        <p:txBody>
          <a:bodyPr/>
          <a:lstStyle/>
          <a:p>
            <a:fld id="{FEF222FA-78D3-4E12-BA9E-87AF152CCC44}" type="slidenum">
              <a:rPr lang="en-US" smtClean="0"/>
              <a:t>170</a:t>
            </a:fld>
            <a:endParaRPr lang="en-US"/>
          </a:p>
        </p:txBody>
      </p:sp>
    </p:spTree>
    <p:extLst>
      <p:ext uri="{BB962C8B-B14F-4D97-AF65-F5344CB8AC3E}">
        <p14:creationId xmlns:p14="http://schemas.microsoft.com/office/powerpoint/2010/main" val="1567631452"/>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Arial" panose="020B0604020202020204" pitchFamily="34" charset="0"/>
            </a:endParaRPr>
          </a:p>
        </p:txBody>
      </p:sp>
      <p:sp>
        <p:nvSpPr>
          <p:cNvPr id="4" name="Slide Number Placeholder 3"/>
          <p:cNvSpPr>
            <a:spLocks noGrp="1"/>
          </p:cNvSpPr>
          <p:nvPr>
            <p:ph type="sldNum" sz="quarter" idx="5"/>
          </p:nvPr>
        </p:nvSpPr>
        <p:spPr/>
        <p:txBody>
          <a:bodyPr/>
          <a:lstStyle/>
          <a:p>
            <a:fld id="{FEF222FA-78D3-4E12-BA9E-87AF152CCC44}" type="slidenum">
              <a:rPr lang="en-US" smtClean="0"/>
              <a:t>171</a:t>
            </a:fld>
            <a:endParaRPr lang="en-US"/>
          </a:p>
        </p:txBody>
      </p:sp>
    </p:spTree>
    <p:extLst>
      <p:ext uri="{BB962C8B-B14F-4D97-AF65-F5344CB8AC3E}">
        <p14:creationId xmlns:p14="http://schemas.microsoft.com/office/powerpoint/2010/main" val="1049464543"/>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Now we have a lambda and a non-value expression in an application, so we have to decompose using the application eval context</a:t>
            </a:r>
          </a:p>
        </p:txBody>
      </p:sp>
      <p:sp>
        <p:nvSpPr>
          <p:cNvPr id="4" name="Slide Number Placeholder 3"/>
          <p:cNvSpPr>
            <a:spLocks noGrp="1"/>
          </p:cNvSpPr>
          <p:nvPr>
            <p:ph type="sldNum" sz="quarter" idx="5"/>
          </p:nvPr>
        </p:nvSpPr>
        <p:spPr/>
        <p:txBody>
          <a:bodyPr/>
          <a:lstStyle/>
          <a:p>
            <a:fld id="{FEF222FA-78D3-4E12-BA9E-87AF152CCC44}" type="slidenum">
              <a:rPr lang="en-US" smtClean="0"/>
              <a:t>172</a:t>
            </a:fld>
            <a:endParaRPr lang="en-US"/>
          </a:p>
        </p:txBody>
      </p:sp>
    </p:spTree>
    <p:extLst>
      <p:ext uri="{BB962C8B-B14F-4D97-AF65-F5344CB8AC3E}">
        <p14:creationId xmlns:p14="http://schemas.microsoft.com/office/powerpoint/2010/main" val="2107873283"/>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Arial" panose="020B0604020202020204" pitchFamily="34" charset="0"/>
            </a:endParaRPr>
          </a:p>
        </p:txBody>
      </p:sp>
      <p:sp>
        <p:nvSpPr>
          <p:cNvPr id="4" name="Slide Number Placeholder 3"/>
          <p:cNvSpPr>
            <a:spLocks noGrp="1"/>
          </p:cNvSpPr>
          <p:nvPr>
            <p:ph type="sldNum" sz="quarter" idx="5"/>
          </p:nvPr>
        </p:nvSpPr>
        <p:spPr/>
        <p:txBody>
          <a:bodyPr/>
          <a:lstStyle/>
          <a:p>
            <a:fld id="{FEF222FA-78D3-4E12-BA9E-87AF152CCC44}" type="slidenum">
              <a:rPr lang="en-US" smtClean="0"/>
              <a:t>173</a:t>
            </a:fld>
            <a:endParaRPr lang="en-US"/>
          </a:p>
        </p:txBody>
      </p:sp>
    </p:spTree>
    <p:extLst>
      <p:ext uri="{BB962C8B-B14F-4D97-AF65-F5344CB8AC3E}">
        <p14:creationId xmlns:p14="http://schemas.microsoft.com/office/powerpoint/2010/main" val="4265821981"/>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Arial" panose="020B0604020202020204" pitchFamily="34" charset="0"/>
            </a:endParaRPr>
          </a:p>
        </p:txBody>
      </p:sp>
      <p:sp>
        <p:nvSpPr>
          <p:cNvPr id="4" name="Slide Number Placeholder 3"/>
          <p:cNvSpPr>
            <a:spLocks noGrp="1"/>
          </p:cNvSpPr>
          <p:nvPr>
            <p:ph type="sldNum" sz="quarter" idx="5"/>
          </p:nvPr>
        </p:nvSpPr>
        <p:spPr/>
        <p:txBody>
          <a:bodyPr/>
          <a:lstStyle/>
          <a:p>
            <a:fld id="{FEF222FA-78D3-4E12-BA9E-87AF152CCC44}" type="slidenum">
              <a:rPr lang="en-US" smtClean="0"/>
              <a:t>174</a:t>
            </a:fld>
            <a:endParaRPr lang="en-US"/>
          </a:p>
        </p:txBody>
      </p:sp>
    </p:spTree>
    <p:extLst>
      <p:ext uri="{BB962C8B-B14F-4D97-AF65-F5344CB8AC3E}">
        <p14:creationId xmlns:p14="http://schemas.microsoft.com/office/powerpoint/2010/main" val="10371365"/>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Then we can plug the pointer back into our original context</a:t>
            </a:r>
          </a:p>
        </p:txBody>
      </p:sp>
      <p:sp>
        <p:nvSpPr>
          <p:cNvPr id="4" name="Slide Number Placeholder 3"/>
          <p:cNvSpPr>
            <a:spLocks noGrp="1"/>
          </p:cNvSpPr>
          <p:nvPr>
            <p:ph type="sldNum" sz="quarter" idx="5"/>
          </p:nvPr>
        </p:nvSpPr>
        <p:spPr/>
        <p:txBody>
          <a:bodyPr/>
          <a:lstStyle/>
          <a:p>
            <a:fld id="{FEF222FA-78D3-4E12-BA9E-87AF152CCC44}" type="slidenum">
              <a:rPr lang="en-US" smtClean="0"/>
              <a:t>175</a:t>
            </a:fld>
            <a:endParaRPr lang="en-US"/>
          </a:p>
        </p:txBody>
      </p:sp>
    </p:spTree>
    <p:extLst>
      <p:ext uri="{BB962C8B-B14F-4D97-AF65-F5344CB8AC3E}">
        <p14:creationId xmlns:p14="http://schemas.microsoft.com/office/powerpoint/2010/main" val="4298193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en-US" sz="1800" b="0" i="0" u="none" strike="noStrike" dirty="0" err="1">
                <a:solidFill>
                  <a:srgbClr val="000000"/>
                </a:solidFill>
                <a:effectLst/>
                <a:latin typeface="Arial" panose="020B0604020202020204" pitchFamily="34" charset="0"/>
              </a:rPr>
              <a:t>Automath</a:t>
            </a:r>
            <a:r>
              <a:rPr lang="en-US" sz="1800" b="0" i="0" u="none" strike="noStrike" dirty="0">
                <a:solidFill>
                  <a:srgbClr val="000000"/>
                </a:solidFill>
                <a:effectLst/>
                <a:latin typeface="Arial" panose="020B0604020202020204" pitchFamily="34" charset="0"/>
              </a:rPr>
              <a:t> works by exploiting a correspondence between intuitionistic logic and dependent types</a:t>
            </a:r>
          </a:p>
          <a:p>
            <a:pPr rtl="0">
              <a:spcBef>
                <a:spcPts val="0"/>
              </a:spcBef>
              <a:spcAft>
                <a:spcPts val="0"/>
              </a:spcAft>
            </a:pPr>
            <a:endParaRPr lang="en-US" sz="1800" b="0" i="0" u="none" strike="noStrike" dirty="0">
              <a:solidFill>
                <a:srgbClr val="000000"/>
              </a:solidFill>
              <a:effectLst/>
              <a:latin typeface="Arial" panose="020B0604020202020204" pitchFamily="34" charset="0"/>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But what is intuitionistic logic? Alternative to classical logic that requires direct proof – no indirect proofs because the law of the excluded middle is not assumed</a:t>
            </a:r>
          </a:p>
          <a:p>
            <a:pPr rtl="0">
              <a:spcBef>
                <a:spcPts val="0"/>
              </a:spcBef>
              <a:spcAft>
                <a:spcPts val="0"/>
              </a:spcAft>
            </a:pPr>
            <a:endParaRPr lang="en-US" sz="1800" b="0" i="0" u="none" strike="noStrike" dirty="0">
              <a:solidFill>
                <a:srgbClr val="000000"/>
              </a:solidFill>
              <a:effectLst/>
              <a:latin typeface="Arial" panose="020B0604020202020204" pitchFamily="34" charset="0"/>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Constructive because of this requirement of directness – if you want to prove something exists, you must build it directly</a:t>
            </a:r>
          </a:p>
          <a:p>
            <a:pPr rtl="0">
              <a:spcBef>
                <a:spcPts val="0"/>
              </a:spcBef>
              <a:spcAft>
                <a:spcPts val="0"/>
              </a:spcAft>
            </a:pPr>
            <a:endParaRPr lang="en-US" sz="1800" b="0" i="0" u="none" strike="noStrike" dirty="0">
              <a:solidFill>
                <a:srgbClr val="000000"/>
              </a:solidFill>
              <a:effectLst/>
              <a:latin typeface="Arial" panose="020B0604020202020204" pitchFamily="34" charset="0"/>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For example, a proof that given an integer, a greater integer exists would actually build and give back the greater integer</a:t>
            </a:r>
          </a:p>
        </p:txBody>
      </p:sp>
      <p:sp>
        <p:nvSpPr>
          <p:cNvPr id="4" name="Slide Number Placeholder 3"/>
          <p:cNvSpPr>
            <a:spLocks noGrp="1"/>
          </p:cNvSpPr>
          <p:nvPr>
            <p:ph type="sldNum" sz="quarter" idx="5"/>
          </p:nvPr>
        </p:nvSpPr>
        <p:spPr/>
        <p:txBody>
          <a:bodyPr/>
          <a:lstStyle/>
          <a:p>
            <a:fld id="{FEF222FA-78D3-4E12-BA9E-87AF152CCC44}" type="slidenum">
              <a:rPr lang="en-US" smtClean="0"/>
              <a:t>20</a:t>
            </a:fld>
            <a:endParaRPr lang="en-US"/>
          </a:p>
        </p:txBody>
      </p:sp>
    </p:spTree>
    <p:extLst>
      <p:ext uri="{BB962C8B-B14F-4D97-AF65-F5344CB8AC3E}">
        <p14:creationId xmlns:p14="http://schemas.microsoft.com/office/powerpoint/2010/main" val="48179846"/>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Arial" panose="020B0604020202020204" pitchFamily="34" charset="0"/>
            </a:endParaRPr>
          </a:p>
        </p:txBody>
      </p:sp>
      <p:sp>
        <p:nvSpPr>
          <p:cNvPr id="4" name="Slide Number Placeholder 3"/>
          <p:cNvSpPr>
            <a:spLocks noGrp="1"/>
          </p:cNvSpPr>
          <p:nvPr>
            <p:ph type="sldNum" sz="quarter" idx="5"/>
          </p:nvPr>
        </p:nvSpPr>
        <p:spPr/>
        <p:txBody>
          <a:bodyPr/>
          <a:lstStyle/>
          <a:p>
            <a:fld id="{FEF222FA-78D3-4E12-BA9E-87AF152CCC44}" type="slidenum">
              <a:rPr lang="en-US" smtClean="0"/>
              <a:t>176</a:t>
            </a:fld>
            <a:endParaRPr lang="en-US"/>
          </a:p>
        </p:txBody>
      </p:sp>
    </p:spTree>
    <p:extLst>
      <p:ext uri="{BB962C8B-B14F-4D97-AF65-F5344CB8AC3E}">
        <p14:creationId xmlns:p14="http://schemas.microsoft.com/office/powerpoint/2010/main" val="3662173045"/>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As we can see, it takes 5 steps to get to p prime hat</a:t>
            </a:r>
          </a:p>
        </p:txBody>
      </p:sp>
      <p:sp>
        <p:nvSpPr>
          <p:cNvPr id="4" name="Slide Number Placeholder 3"/>
          <p:cNvSpPr>
            <a:spLocks noGrp="1"/>
          </p:cNvSpPr>
          <p:nvPr>
            <p:ph type="sldNum" sz="quarter" idx="5"/>
          </p:nvPr>
        </p:nvSpPr>
        <p:spPr/>
        <p:txBody>
          <a:bodyPr/>
          <a:lstStyle/>
          <a:p>
            <a:fld id="{FEF222FA-78D3-4E12-BA9E-87AF152CCC44}" type="slidenum">
              <a:rPr lang="en-US" smtClean="0"/>
              <a:t>177</a:t>
            </a:fld>
            <a:endParaRPr lang="en-US"/>
          </a:p>
        </p:txBody>
      </p:sp>
    </p:spTree>
    <p:extLst>
      <p:ext uri="{BB962C8B-B14F-4D97-AF65-F5344CB8AC3E}">
        <p14:creationId xmlns:p14="http://schemas.microsoft.com/office/powerpoint/2010/main" val="2427842341"/>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We summarize this with the following diagram</a:t>
            </a:r>
          </a:p>
        </p:txBody>
      </p:sp>
      <p:sp>
        <p:nvSpPr>
          <p:cNvPr id="4" name="Slide Number Placeholder 3"/>
          <p:cNvSpPr>
            <a:spLocks noGrp="1"/>
          </p:cNvSpPr>
          <p:nvPr>
            <p:ph type="sldNum" sz="quarter" idx="5"/>
          </p:nvPr>
        </p:nvSpPr>
        <p:spPr/>
        <p:txBody>
          <a:bodyPr/>
          <a:lstStyle/>
          <a:p>
            <a:fld id="{FEF222FA-78D3-4E12-BA9E-87AF152CCC44}" type="slidenum">
              <a:rPr lang="en-US" smtClean="0"/>
              <a:t>178</a:t>
            </a:fld>
            <a:endParaRPr lang="en-US"/>
          </a:p>
        </p:txBody>
      </p:sp>
    </p:spTree>
    <p:extLst>
      <p:ext uri="{BB962C8B-B14F-4D97-AF65-F5344CB8AC3E}">
        <p14:creationId xmlns:p14="http://schemas.microsoft.com/office/powerpoint/2010/main" val="3332357822"/>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For the var and set! rules, there are two possible cases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If the variable or the target of the set! Was in the store, we directly replace the variable with a pointer, so there is just one equivalent rule</a:t>
            </a:r>
          </a:p>
        </p:txBody>
      </p:sp>
      <p:sp>
        <p:nvSpPr>
          <p:cNvPr id="4" name="Slide Number Placeholder 3"/>
          <p:cNvSpPr>
            <a:spLocks noGrp="1"/>
          </p:cNvSpPr>
          <p:nvPr>
            <p:ph type="sldNum" sz="quarter" idx="5"/>
          </p:nvPr>
        </p:nvSpPr>
        <p:spPr/>
        <p:txBody>
          <a:bodyPr/>
          <a:lstStyle/>
          <a:p>
            <a:fld id="{FEF222FA-78D3-4E12-BA9E-87AF152CCC44}" type="slidenum">
              <a:rPr lang="en-US" smtClean="0"/>
              <a:t>179</a:t>
            </a:fld>
            <a:endParaRPr lang="en-US"/>
          </a:p>
        </p:txBody>
      </p:sp>
    </p:spTree>
    <p:extLst>
      <p:ext uri="{BB962C8B-B14F-4D97-AF65-F5344CB8AC3E}">
        <p14:creationId xmlns:p14="http://schemas.microsoft.com/office/powerpoint/2010/main" val="3273207011"/>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If the variable was in a lambda, by the time the var or set! Rules are applied, the variable will have been substituted for a cons expression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So we first apply cons, and then the equivalent rule</a:t>
            </a:r>
          </a:p>
        </p:txBody>
      </p:sp>
      <p:sp>
        <p:nvSpPr>
          <p:cNvPr id="4" name="Slide Number Placeholder 3"/>
          <p:cNvSpPr>
            <a:spLocks noGrp="1"/>
          </p:cNvSpPr>
          <p:nvPr>
            <p:ph type="sldNum" sz="quarter" idx="5"/>
          </p:nvPr>
        </p:nvSpPr>
        <p:spPr/>
        <p:txBody>
          <a:bodyPr/>
          <a:lstStyle/>
          <a:p>
            <a:fld id="{FEF222FA-78D3-4E12-BA9E-87AF152CCC44}" type="slidenum">
              <a:rPr lang="en-US" smtClean="0"/>
              <a:t>180</a:t>
            </a:fld>
            <a:endParaRPr lang="en-US"/>
          </a:p>
        </p:txBody>
      </p:sp>
    </p:spTree>
    <p:extLst>
      <p:ext uri="{BB962C8B-B14F-4D97-AF65-F5344CB8AC3E}">
        <p14:creationId xmlns:p14="http://schemas.microsoft.com/office/powerpoint/2010/main" val="3520615684"/>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For all other steps, ca prog does not make a change, and the same semantic step is taken</a:t>
            </a:r>
          </a:p>
        </p:txBody>
      </p:sp>
      <p:sp>
        <p:nvSpPr>
          <p:cNvPr id="4" name="Slide Number Placeholder 3"/>
          <p:cNvSpPr>
            <a:spLocks noGrp="1"/>
          </p:cNvSpPr>
          <p:nvPr>
            <p:ph type="sldNum" sz="quarter" idx="5"/>
          </p:nvPr>
        </p:nvSpPr>
        <p:spPr/>
        <p:txBody>
          <a:bodyPr/>
          <a:lstStyle/>
          <a:p>
            <a:fld id="{FEF222FA-78D3-4E12-BA9E-87AF152CCC44}" type="slidenum">
              <a:rPr lang="en-US" smtClean="0"/>
              <a:t>181</a:t>
            </a:fld>
            <a:endParaRPr lang="en-US"/>
          </a:p>
        </p:txBody>
      </p:sp>
    </p:spTree>
    <p:extLst>
      <p:ext uri="{BB962C8B-B14F-4D97-AF65-F5344CB8AC3E}">
        <p14:creationId xmlns:p14="http://schemas.microsoft.com/office/powerpoint/2010/main" val="2765964196"/>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Therefore, we have shown that ca prog is a simulation relation and semantic preserving</a:t>
            </a:r>
          </a:p>
        </p:txBody>
      </p:sp>
      <p:sp>
        <p:nvSpPr>
          <p:cNvPr id="4" name="Slide Number Placeholder 3"/>
          <p:cNvSpPr>
            <a:spLocks noGrp="1"/>
          </p:cNvSpPr>
          <p:nvPr>
            <p:ph type="sldNum" sz="quarter" idx="5"/>
          </p:nvPr>
        </p:nvSpPr>
        <p:spPr/>
        <p:txBody>
          <a:bodyPr/>
          <a:lstStyle/>
          <a:p>
            <a:fld id="{FEF222FA-78D3-4E12-BA9E-87AF152CCC44}" type="slidenum">
              <a:rPr lang="en-US" smtClean="0"/>
              <a:t>182</a:t>
            </a:fld>
            <a:endParaRPr lang="en-US"/>
          </a:p>
        </p:txBody>
      </p:sp>
    </p:spTree>
    <p:extLst>
      <p:ext uri="{BB962C8B-B14F-4D97-AF65-F5344CB8AC3E}">
        <p14:creationId xmlns:p14="http://schemas.microsoft.com/office/powerpoint/2010/main" val="3397799340"/>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EF222FA-78D3-4E12-BA9E-87AF152CCC44}" type="slidenum">
              <a:rPr lang="en-US" smtClean="0"/>
              <a:t>183</a:t>
            </a:fld>
            <a:endParaRPr lang="en-US"/>
          </a:p>
        </p:txBody>
      </p:sp>
    </p:spTree>
    <p:extLst>
      <p:ext uri="{BB962C8B-B14F-4D97-AF65-F5344CB8AC3E}">
        <p14:creationId xmlns:p14="http://schemas.microsoft.com/office/powerpoint/2010/main" val="2998732611"/>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Now that we have given our paper proof, we are in the same position that we mentioned in the intro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Even though our proof is not exceptionally long, manually checking it still requires time and knowledge of the R6RS semantics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Arial" panose="020B0604020202020204" pitchFamily="34" charset="0"/>
            </a:endParaRPr>
          </a:p>
        </p:txBody>
      </p:sp>
      <p:sp>
        <p:nvSpPr>
          <p:cNvPr id="4" name="Slide Number Placeholder 3"/>
          <p:cNvSpPr>
            <a:spLocks noGrp="1"/>
          </p:cNvSpPr>
          <p:nvPr>
            <p:ph type="sldNum" sz="quarter" idx="5"/>
          </p:nvPr>
        </p:nvSpPr>
        <p:spPr/>
        <p:txBody>
          <a:bodyPr/>
          <a:lstStyle/>
          <a:p>
            <a:fld id="{FEF222FA-78D3-4E12-BA9E-87AF152CCC44}" type="slidenum">
              <a:rPr lang="en-US" smtClean="0"/>
              <a:t>184</a:t>
            </a:fld>
            <a:endParaRPr lang="en-US"/>
          </a:p>
        </p:txBody>
      </p:sp>
    </p:spTree>
    <p:extLst>
      <p:ext uri="{BB962C8B-B14F-4D97-AF65-F5344CB8AC3E}">
        <p14:creationId xmlns:p14="http://schemas.microsoft.com/office/powerpoint/2010/main" val="2380281157"/>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The original intent of this project was to fully mechanize this proof in Coq, but we ran out of time to do so</a:t>
            </a:r>
          </a:p>
        </p:txBody>
      </p:sp>
      <p:sp>
        <p:nvSpPr>
          <p:cNvPr id="4" name="Slide Number Placeholder 3"/>
          <p:cNvSpPr>
            <a:spLocks noGrp="1"/>
          </p:cNvSpPr>
          <p:nvPr>
            <p:ph type="sldNum" sz="quarter" idx="5"/>
          </p:nvPr>
        </p:nvSpPr>
        <p:spPr/>
        <p:txBody>
          <a:bodyPr/>
          <a:lstStyle/>
          <a:p>
            <a:fld id="{FEF222FA-78D3-4E12-BA9E-87AF152CCC44}" type="slidenum">
              <a:rPr lang="en-US" smtClean="0"/>
              <a:t>185</a:t>
            </a:fld>
            <a:endParaRPr lang="en-US"/>
          </a:p>
        </p:txBody>
      </p:sp>
    </p:spTree>
    <p:extLst>
      <p:ext uri="{BB962C8B-B14F-4D97-AF65-F5344CB8AC3E}">
        <p14:creationId xmlns:p14="http://schemas.microsoft.com/office/powerpoint/2010/main" val="39572669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en-US" sz="1800" b="0" i="0" u="none" strike="noStrike" dirty="0">
                <a:solidFill>
                  <a:srgbClr val="000000"/>
                </a:solidFill>
                <a:effectLst/>
                <a:latin typeface="Arial" panose="020B0604020202020204" pitchFamily="34" charset="0"/>
              </a:rPr>
              <a:t>Martin-</a:t>
            </a:r>
            <a:r>
              <a:rPr lang="en-US" sz="1800" b="0" i="0" u="none" strike="noStrike" dirty="0" err="1">
                <a:solidFill>
                  <a:srgbClr val="000000"/>
                </a:solidFill>
                <a:effectLst/>
                <a:latin typeface="Arial" panose="020B0604020202020204" pitchFamily="34" charset="0"/>
              </a:rPr>
              <a:t>Lof</a:t>
            </a:r>
            <a:r>
              <a:rPr lang="en-US" sz="1800" b="0" i="0" u="none" strike="noStrike" dirty="0">
                <a:solidFill>
                  <a:srgbClr val="000000"/>
                </a:solidFill>
                <a:effectLst/>
                <a:latin typeface="Arial" panose="020B0604020202020204" pitchFamily="34" charset="0"/>
              </a:rPr>
              <a:t> and Girard improved on de Bruijn’s idea of exploiting the Curry Howard correspondence by developing dependent type theories that were more expressive, therefore allowing encoding of more complex math</a:t>
            </a:r>
          </a:p>
          <a:p>
            <a:pPr rtl="0">
              <a:spcBef>
                <a:spcPts val="0"/>
              </a:spcBef>
              <a:spcAft>
                <a:spcPts val="0"/>
              </a:spcAft>
            </a:pPr>
            <a:endParaRPr lang="en-US" sz="1800" b="0" i="0" u="none" strike="noStrike" dirty="0">
              <a:solidFill>
                <a:srgbClr val="000000"/>
              </a:solidFill>
              <a:effectLst/>
              <a:latin typeface="Arial" panose="020B0604020202020204" pitchFamily="34" charset="0"/>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Girard’s System F is quite similar to the type theory used by </a:t>
            </a:r>
            <a:r>
              <a:rPr lang="en-US" sz="1800" b="0" i="0" u="none" strike="noStrike" dirty="0" err="1">
                <a:solidFill>
                  <a:srgbClr val="000000"/>
                </a:solidFill>
                <a:effectLst/>
                <a:latin typeface="Arial" panose="020B0604020202020204" pitchFamily="34" charset="0"/>
              </a:rPr>
              <a:t>Automath</a:t>
            </a:r>
            <a:r>
              <a:rPr lang="en-US" sz="1800" b="0" i="0" u="none" strike="noStrike" dirty="0">
                <a:solidFill>
                  <a:srgbClr val="000000"/>
                </a:solidFill>
                <a:effectLst/>
                <a:latin typeface="Arial" panose="020B0604020202020204" pitchFamily="34" charset="0"/>
              </a:rPr>
              <a:t>, but should be mentioned for being important and famous in its own right</a:t>
            </a:r>
          </a:p>
          <a:p>
            <a:pPr rtl="0">
              <a:spcBef>
                <a:spcPts val="0"/>
              </a:spcBef>
              <a:spcAft>
                <a:spcPts val="0"/>
              </a:spcAft>
            </a:pPr>
            <a:endParaRPr lang="en-US" sz="1800" b="0" i="0" u="none" strike="noStrike" dirty="0">
              <a:solidFill>
                <a:srgbClr val="000000"/>
              </a:solidFill>
              <a:effectLst/>
              <a:latin typeface="Arial" panose="020B0604020202020204" pitchFamily="34" charset="0"/>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Martin-</a:t>
            </a:r>
            <a:r>
              <a:rPr lang="en-US" sz="1800" b="0" i="0" u="none" strike="noStrike" dirty="0" err="1">
                <a:solidFill>
                  <a:srgbClr val="000000"/>
                </a:solidFill>
                <a:effectLst/>
                <a:latin typeface="Arial" panose="020B0604020202020204" pitchFamily="34" charset="0"/>
              </a:rPr>
              <a:t>Lof’s</a:t>
            </a:r>
            <a:r>
              <a:rPr lang="en-US" sz="1800" b="0" i="0" u="none" strike="noStrike" dirty="0">
                <a:solidFill>
                  <a:srgbClr val="000000"/>
                </a:solidFill>
                <a:effectLst/>
                <a:latin typeface="Arial" panose="020B0604020202020204" pitchFamily="34" charset="0"/>
              </a:rPr>
              <a:t> Intuitionistic Type Theory is a full fledged dependent type theory, that was intended to serve as a computational foundation for mathematics</a:t>
            </a:r>
          </a:p>
        </p:txBody>
      </p:sp>
      <p:sp>
        <p:nvSpPr>
          <p:cNvPr id="4" name="Slide Number Placeholder 3"/>
          <p:cNvSpPr>
            <a:spLocks noGrp="1"/>
          </p:cNvSpPr>
          <p:nvPr>
            <p:ph type="sldNum" sz="quarter" idx="5"/>
          </p:nvPr>
        </p:nvSpPr>
        <p:spPr/>
        <p:txBody>
          <a:bodyPr/>
          <a:lstStyle/>
          <a:p>
            <a:fld id="{FEF222FA-78D3-4E12-BA9E-87AF152CCC44}" type="slidenum">
              <a:rPr lang="en-US" smtClean="0"/>
              <a:t>21</a:t>
            </a:fld>
            <a:endParaRPr lang="en-US"/>
          </a:p>
        </p:txBody>
      </p:sp>
    </p:spTree>
    <p:extLst>
      <p:ext uri="{BB962C8B-B14F-4D97-AF65-F5344CB8AC3E}">
        <p14:creationId xmlns:p14="http://schemas.microsoft.com/office/powerpoint/2010/main" val="3402372620"/>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Part of the reason for that was my own inexperience with the language and with proof assistants in general, but another reason is the high level of detail required for mechanization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The nature of these proof assistants with foundations in intuitionistic logic means that every minute detail must be included to be able to prove theorems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Arial" panose="020B0604020202020204" pitchFamily="34" charset="0"/>
            </a:endParaRPr>
          </a:p>
        </p:txBody>
      </p:sp>
      <p:sp>
        <p:nvSpPr>
          <p:cNvPr id="4" name="Slide Number Placeholder 3"/>
          <p:cNvSpPr>
            <a:spLocks noGrp="1"/>
          </p:cNvSpPr>
          <p:nvPr>
            <p:ph type="sldNum" sz="quarter" idx="5"/>
          </p:nvPr>
        </p:nvSpPr>
        <p:spPr/>
        <p:txBody>
          <a:bodyPr/>
          <a:lstStyle/>
          <a:p>
            <a:fld id="{FEF222FA-78D3-4E12-BA9E-87AF152CCC44}" type="slidenum">
              <a:rPr lang="en-US" smtClean="0"/>
              <a:t>186</a:t>
            </a:fld>
            <a:endParaRPr lang="en-US"/>
          </a:p>
        </p:txBody>
      </p:sp>
    </p:spTree>
    <p:extLst>
      <p:ext uri="{BB962C8B-B14F-4D97-AF65-F5344CB8AC3E}">
        <p14:creationId xmlns:p14="http://schemas.microsoft.com/office/powerpoint/2010/main" val="2668230367"/>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Just as an example, we prove this property in our framework, that if a variable is fresh in a term, that substitution of that variable is the same as the identity function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In our paper proof, we don’t prove this or feel the need to, and I would be surprised if many paper proofs include this sort of proof at all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This is just a single example, but it can give you an idea of the increase in scale from a paper proof to a mechanized proof</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Suffice to say, an intimate knowledge of the problem domain is required for any mechanized proof, no handwaving allowed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Arial" panose="020B0604020202020204" pitchFamily="34" charset="0"/>
            </a:endParaRPr>
          </a:p>
        </p:txBody>
      </p:sp>
      <p:sp>
        <p:nvSpPr>
          <p:cNvPr id="4" name="Slide Number Placeholder 3"/>
          <p:cNvSpPr>
            <a:spLocks noGrp="1"/>
          </p:cNvSpPr>
          <p:nvPr>
            <p:ph type="sldNum" sz="quarter" idx="5"/>
          </p:nvPr>
        </p:nvSpPr>
        <p:spPr/>
        <p:txBody>
          <a:bodyPr/>
          <a:lstStyle/>
          <a:p>
            <a:fld id="{FEF222FA-78D3-4E12-BA9E-87AF152CCC44}" type="slidenum">
              <a:rPr lang="en-US" smtClean="0"/>
              <a:t>187</a:t>
            </a:fld>
            <a:endParaRPr lang="en-US"/>
          </a:p>
        </p:txBody>
      </p:sp>
    </p:spTree>
    <p:extLst>
      <p:ext uri="{BB962C8B-B14F-4D97-AF65-F5344CB8AC3E}">
        <p14:creationId xmlns:p14="http://schemas.microsoft.com/office/powerpoint/2010/main" val="1875713023"/>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Since our mechanization was not completed, we wanted to have another means of validating our proof</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Luckily, there is an existing implementation of the R6RS semantics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Therefore, by modeling the convert-assignment functions in Racket, we were able to test that our step lemma holds for a variety of programs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While this is far from definitive evidence of the correctness of our proof, empirical evidence of validity is always good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Arial" panose="020B0604020202020204" pitchFamily="34" charset="0"/>
            </a:endParaRPr>
          </a:p>
        </p:txBody>
      </p:sp>
      <p:sp>
        <p:nvSpPr>
          <p:cNvPr id="4" name="Slide Number Placeholder 3"/>
          <p:cNvSpPr>
            <a:spLocks noGrp="1"/>
          </p:cNvSpPr>
          <p:nvPr>
            <p:ph type="sldNum" sz="quarter" idx="5"/>
          </p:nvPr>
        </p:nvSpPr>
        <p:spPr/>
        <p:txBody>
          <a:bodyPr/>
          <a:lstStyle/>
          <a:p>
            <a:fld id="{FEF222FA-78D3-4E12-BA9E-87AF152CCC44}" type="slidenum">
              <a:rPr lang="en-US" smtClean="0"/>
              <a:t>188</a:t>
            </a:fld>
            <a:endParaRPr lang="en-US"/>
          </a:p>
        </p:txBody>
      </p:sp>
    </p:spTree>
    <p:extLst>
      <p:ext uri="{BB962C8B-B14F-4D97-AF65-F5344CB8AC3E}">
        <p14:creationId xmlns:p14="http://schemas.microsoft.com/office/powerpoint/2010/main" val="1760983310"/>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will go over each of our frameworks in more detail</a:t>
            </a:r>
          </a:p>
        </p:txBody>
      </p:sp>
      <p:sp>
        <p:nvSpPr>
          <p:cNvPr id="4" name="Slide Number Placeholder 3"/>
          <p:cNvSpPr>
            <a:spLocks noGrp="1"/>
          </p:cNvSpPr>
          <p:nvPr>
            <p:ph type="sldNum" sz="quarter" idx="5"/>
          </p:nvPr>
        </p:nvSpPr>
        <p:spPr/>
        <p:txBody>
          <a:bodyPr/>
          <a:lstStyle/>
          <a:p>
            <a:fld id="{FEF222FA-78D3-4E12-BA9E-87AF152CCC44}" type="slidenum">
              <a:rPr lang="en-US" smtClean="0"/>
              <a:t>189</a:t>
            </a:fld>
            <a:endParaRPr lang="en-US"/>
          </a:p>
        </p:txBody>
      </p:sp>
    </p:spTree>
    <p:extLst>
      <p:ext uri="{BB962C8B-B14F-4D97-AF65-F5344CB8AC3E}">
        <p14:creationId xmlns:p14="http://schemas.microsoft.com/office/powerpoint/2010/main" val="1807328717"/>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While we were not able to provide a complete mechanization of our proof, we do provide an implementation of a subset of the R6RS semantics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We also model the pass itself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However, there are some specific details about our implementation that are worth talking about </a:t>
            </a:r>
          </a:p>
        </p:txBody>
      </p:sp>
      <p:sp>
        <p:nvSpPr>
          <p:cNvPr id="4" name="Slide Number Placeholder 3"/>
          <p:cNvSpPr>
            <a:spLocks noGrp="1"/>
          </p:cNvSpPr>
          <p:nvPr>
            <p:ph type="sldNum" sz="quarter" idx="5"/>
          </p:nvPr>
        </p:nvSpPr>
        <p:spPr/>
        <p:txBody>
          <a:bodyPr/>
          <a:lstStyle/>
          <a:p>
            <a:fld id="{FEF222FA-78D3-4E12-BA9E-87AF152CCC44}" type="slidenum">
              <a:rPr lang="en-US" smtClean="0"/>
              <a:t>190</a:t>
            </a:fld>
            <a:endParaRPr lang="en-US"/>
          </a:p>
        </p:txBody>
      </p:sp>
    </p:spTree>
    <p:extLst>
      <p:ext uri="{BB962C8B-B14F-4D97-AF65-F5344CB8AC3E}">
        <p14:creationId xmlns:p14="http://schemas.microsoft.com/office/powerpoint/2010/main" val="66939019"/>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The R6RS semantics specifies that its rules for application perform capture-free </a:t>
            </a:r>
            <a:r>
              <a:rPr lang="en-US" sz="1800" b="0" i="0" u="none" strike="noStrike" dirty="0" err="1">
                <a:solidFill>
                  <a:srgbClr val="000000"/>
                </a:solidFill>
                <a:effectLst/>
                <a:latin typeface="Arial" panose="020B0604020202020204" pitchFamily="34" charset="0"/>
              </a:rPr>
              <a:t>substituition</a:t>
            </a:r>
            <a:endParaRPr lang="en-US" sz="1800" b="0" i="0" u="none" strike="noStrike"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However, the means of achieving this is left up to the implementation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Inspired by </a:t>
            </a:r>
            <a:r>
              <a:rPr lang="en-US" sz="1800" b="0" i="0" u="none" strike="noStrike" dirty="0" err="1">
                <a:solidFill>
                  <a:srgbClr val="000000"/>
                </a:solidFill>
                <a:effectLst/>
                <a:latin typeface="Arial" panose="020B0604020202020204" pitchFamily="34" charset="0"/>
              </a:rPr>
              <a:t>Aydemir</a:t>
            </a:r>
            <a:r>
              <a:rPr lang="en-US" sz="1800" b="0" i="0" u="none" strike="noStrike" dirty="0">
                <a:solidFill>
                  <a:srgbClr val="000000"/>
                </a:solidFill>
                <a:effectLst/>
                <a:latin typeface="Arial" panose="020B0604020202020204" pitchFamily="34" charset="0"/>
              </a:rPr>
              <a:t> et al. on the left, we decided to use the locally nameless style for variable bindings, which provides capture free substitution and makes for easier reasoning about names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Arial" panose="020B0604020202020204" pitchFamily="34" charset="0"/>
            </a:endParaRPr>
          </a:p>
        </p:txBody>
      </p:sp>
      <p:sp>
        <p:nvSpPr>
          <p:cNvPr id="4" name="Slide Number Placeholder 3"/>
          <p:cNvSpPr>
            <a:spLocks noGrp="1"/>
          </p:cNvSpPr>
          <p:nvPr>
            <p:ph type="sldNum" sz="quarter" idx="5"/>
          </p:nvPr>
        </p:nvSpPr>
        <p:spPr/>
        <p:txBody>
          <a:bodyPr/>
          <a:lstStyle/>
          <a:p>
            <a:fld id="{FEF222FA-78D3-4E12-BA9E-87AF152CCC44}" type="slidenum">
              <a:rPr lang="en-US" smtClean="0"/>
              <a:t>191</a:t>
            </a:fld>
            <a:endParaRPr lang="en-US"/>
          </a:p>
        </p:txBody>
      </p:sp>
    </p:spTree>
    <p:extLst>
      <p:ext uri="{BB962C8B-B14F-4D97-AF65-F5344CB8AC3E}">
        <p14:creationId xmlns:p14="http://schemas.microsoft.com/office/powerpoint/2010/main" val="2992408888"/>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In the locally nameless style, bound variables are represented by de Bruijn indices, and free variables by names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The index corresponds to the level of abstraction. Therefore, lambda expressions do not need to specify a formal argument</a:t>
            </a:r>
          </a:p>
        </p:txBody>
      </p:sp>
      <p:sp>
        <p:nvSpPr>
          <p:cNvPr id="4" name="Slide Number Placeholder 3"/>
          <p:cNvSpPr>
            <a:spLocks noGrp="1"/>
          </p:cNvSpPr>
          <p:nvPr>
            <p:ph type="sldNum" sz="quarter" idx="5"/>
          </p:nvPr>
        </p:nvSpPr>
        <p:spPr/>
        <p:txBody>
          <a:bodyPr/>
          <a:lstStyle/>
          <a:p>
            <a:fld id="{FEF222FA-78D3-4E12-BA9E-87AF152CCC44}" type="slidenum">
              <a:rPr lang="en-US" smtClean="0"/>
              <a:t>192</a:t>
            </a:fld>
            <a:endParaRPr lang="en-US"/>
          </a:p>
        </p:txBody>
      </p:sp>
    </p:spTree>
    <p:extLst>
      <p:ext uri="{BB962C8B-B14F-4D97-AF65-F5344CB8AC3E}">
        <p14:creationId xmlns:p14="http://schemas.microsoft.com/office/powerpoint/2010/main" val="3810495352"/>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Arial" panose="020B0604020202020204" pitchFamily="34" charset="0"/>
            </a:endParaRPr>
          </a:p>
        </p:txBody>
      </p:sp>
      <p:sp>
        <p:nvSpPr>
          <p:cNvPr id="4" name="Slide Number Placeholder 3"/>
          <p:cNvSpPr>
            <a:spLocks noGrp="1"/>
          </p:cNvSpPr>
          <p:nvPr>
            <p:ph type="sldNum" sz="quarter" idx="5"/>
          </p:nvPr>
        </p:nvSpPr>
        <p:spPr/>
        <p:txBody>
          <a:bodyPr/>
          <a:lstStyle/>
          <a:p>
            <a:fld id="{FEF222FA-78D3-4E12-BA9E-87AF152CCC44}" type="slidenum">
              <a:rPr lang="en-US" smtClean="0"/>
              <a:t>193</a:t>
            </a:fld>
            <a:endParaRPr lang="en-US"/>
          </a:p>
        </p:txBody>
      </p:sp>
    </p:spTree>
    <p:extLst>
      <p:ext uri="{BB962C8B-B14F-4D97-AF65-F5344CB8AC3E}">
        <p14:creationId xmlns:p14="http://schemas.microsoft.com/office/powerpoint/2010/main" val="3472278753"/>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Arial" panose="020B0604020202020204" pitchFamily="34" charset="0"/>
            </a:endParaRPr>
          </a:p>
        </p:txBody>
      </p:sp>
      <p:sp>
        <p:nvSpPr>
          <p:cNvPr id="4" name="Slide Number Placeholder 3"/>
          <p:cNvSpPr>
            <a:spLocks noGrp="1"/>
          </p:cNvSpPr>
          <p:nvPr>
            <p:ph type="sldNum" sz="quarter" idx="5"/>
          </p:nvPr>
        </p:nvSpPr>
        <p:spPr/>
        <p:txBody>
          <a:bodyPr/>
          <a:lstStyle/>
          <a:p>
            <a:fld id="{FEF222FA-78D3-4E12-BA9E-87AF152CCC44}" type="slidenum">
              <a:rPr lang="en-US" smtClean="0"/>
              <a:t>194</a:t>
            </a:fld>
            <a:endParaRPr lang="en-US"/>
          </a:p>
        </p:txBody>
      </p:sp>
    </p:spTree>
    <p:extLst>
      <p:ext uri="{BB962C8B-B14F-4D97-AF65-F5344CB8AC3E}">
        <p14:creationId xmlns:p14="http://schemas.microsoft.com/office/powerpoint/2010/main" val="4228227241"/>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Arial" panose="020B0604020202020204" pitchFamily="34" charset="0"/>
            </a:endParaRPr>
          </a:p>
        </p:txBody>
      </p:sp>
      <p:sp>
        <p:nvSpPr>
          <p:cNvPr id="4" name="Slide Number Placeholder 3"/>
          <p:cNvSpPr>
            <a:spLocks noGrp="1"/>
          </p:cNvSpPr>
          <p:nvPr>
            <p:ph type="sldNum" sz="quarter" idx="5"/>
          </p:nvPr>
        </p:nvSpPr>
        <p:spPr/>
        <p:txBody>
          <a:bodyPr/>
          <a:lstStyle/>
          <a:p>
            <a:fld id="{FEF222FA-78D3-4E12-BA9E-87AF152CCC44}" type="slidenum">
              <a:rPr lang="en-US" smtClean="0"/>
              <a:t>195</a:t>
            </a:fld>
            <a:endParaRPr lang="en-US"/>
          </a:p>
        </p:txBody>
      </p:sp>
    </p:spTree>
    <p:extLst>
      <p:ext uri="{BB962C8B-B14F-4D97-AF65-F5344CB8AC3E}">
        <p14:creationId xmlns:p14="http://schemas.microsoft.com/office/powerpoint/2010/main" val="282232042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en-US" sz="1800" b="0" i="0" u="none" strike="noStrike" dirty="0" err="1">
                <a:solidFill>
                  <a:srgbClr val="000000"/>
                </a:solidFill>
                <a:effectLst/>
                <a:latin typeface="Arial" panose="020B0604020202020204" pitchFamily="34" charset="0"/>
              </a:rPr>
              <a:t>Coquand</a:t>
            </a:r>
            <a:r>
              <a:rPr lang="en-US" sz="1800" b="0" i="0" u="none" strike="noStrike" dirty="0">
                <a:solidFill>
                  <a:srgbClr val="000000"/>
                </a:solidFill>
                <a:effectLst/>
                <a:latin typeface="Arial" panose="020B0604020202020204" pitchFamily="34" charset="0"/>
              </a:rPr>
              <a:t> developed the Calculus of Constructions, which combined intuitionistic type theory and system F.</a:t>
            </a:r>
          </a:p>
          <a:p>
            <a:pPr rtl="0">
              <a:spcBef>
                <a:spcPts val="0"/>
              </a:spcBef>
              <a:spcAft>
                <a:spcPts val="0"/>
              </a:spcAft>
            </a:pPr>
            <a:endParaRPr lang="en-US" sz="1800" b="0" i="0" u="none" strike="noStrike" dirty="0">
              <a:solidFill>
                <a:srgbClr val="000000"/>
              </a:solidFill>
              <a:effectLst/>
              <a:latin typeface="Arial" panose="020B0604020202020204" pitchFamily="34" charset="0"/>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Types and terms can depend on types and terms</a:t>
            </a:r>
          </a:p>
        </p:txBody>
      </p:sp>
      <p:sp>
        <p:nvSpPr>
          <p:cNvPr id="4" name="Slide Number Placeholder 3"/>
          <p:cNvSpPr>
            <a:spLocks noGrp="1"/>
          </p:cNvSpPr>
          <p:nvPr>
            <p:ph type="sldNum" sz="quarter" idx="5"/>
          </p:nvPr>
        </p:nvSpPr>
        <p:spPr/>
        <p:txBody>
          <a:bodyPr/>
          <a:lstStyle/>
          <a:p>
            <a:fld id="{FEF222FA-78D3-4E12-BA9E-87AF152CCC44}" type="slidenum">
              <a:rPr lang="en-US" smtClean="0"/>
              <a:t>22</a:t>
            </a:fld>
            <a:endParaRPr lang="en-US"/>
          </a:p>
        </p:txBody>
      </p:sp>
    </p:spTree>
    <p:extLst>
      <p:ext uri="{BB962C8B-B14F-4D97-AF65-F5344CB8AC3E}">
        <p14:creationId xmlns:p14="http://schemas.microsoft.com/office/powerpoint/2010/main" val="1485258767"/>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will go over each of our frameworks in more detail</a:t>
            </a:r>
          </a:p>
        </p:txBody>
      </p:sp>
      <p:sp>
        <p:nvSpPr>
          <p:cNvPr id="4" name="Slide Number Placeholder 3"/>
          <p:cNvSpPr>
            <a:spLocks noGrp="1"/>
          </p:cNvSpPr>
          <p:nvPr>
            <p:ph type="sldNum" sz="quarter" idx="5"/>
          </p:nvPr>
        </p:nvSpPr>
        <p:spPr/>
        <p:txBody>
          <a:bodyPr/>
          <a:lstStyle/>
          <a:p>
            <a:fld id="{FEF222FA-78D3-4E12-BA9E-87AF152CCC44}" type="slidenum">
              <a:rPr lang="en-US" smtClean="0"/>
              <a:t>196</a:t>
            </a:fld>
            <a:endParaRPr lang="en-US"/>
          </a:p>
        </p:txBody>
      </p:sp>
    </p:spTree>
    <p:extLst>
      <p:ext uri="{BB962C8B-B14F-4D97-AF65-F5344CB8AC3E}">
        <p14:creationId xmlns:p14="http://schemas.microsoft.com/office/powerpoint/2010/main" val="1542621679"/>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Arial" panose="020B0604020202020204" pitchFamily="34" charset="0"/>
            </a:endParaRPr>
          </a:p>
        </p:txBody>
      </p:sp>
      <p:sp>
        <p:nvSpPr>
          <p:cNvPr id="4" name="Slide Number Placeholder 3"/>
          <p:cNvSpPr>
            <a:spLocks noGrp="1"/>
          </p:cNvSpPr>
          <p:nvPr>
            <p:ph type="sldNum" sz="quarter" idx="5"/>
          </p:nvPr>
        </p:nvSpPr>
        <p:spPr/>
        <p:txBody>
          <a:bodyPr/>
          <a:lstStyle/>
          <a:p>
            <a:fld id="{FEF222FA-78D3-4E12-BA9E-87AF152CCC44}" type="slidenum">
              <a:rPr lang="en-US" smtClean="0"/>
              <a:t>197</a:t>
            </a:fld>
            <a:endParaRPr lang="en-US"/>
          </a:p>
        </p:txBody>
      </p:sp>
    </p:spTree>
    <p:extLst>
      <p:ext uri="{BB962C8B-B14F-4D97-AF65-F5344CB8AC3E}">
        <p14:creationId xmlns:p14="http://schemas.microsoft.com/office/powerpoint/2010/main" val="3142553185"/>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EF222FA-78D3-4E12-BA9E-87AF152CCC44}" type="slidenum">
              <a:rPr lang="en-US" smtClean="0"/>
              <a:t>198</a:t>
            </a:fld>
            <a:endParaRPr lang="en-US"/>
          </a:p>
        </p:txBody>
      </p:sp>
    </p:spTree>
    <p:extLst>
      <p:ext uri="{BB962C8B-B14F-4D97-AF65-F5344CB8AC3E}">
        <p14:creationId xmlns:p14="http://schemas.microsoft.com/office/powerpoint/2010/main" val="2054215084"/>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Finishing the mechanization</a:t>
            </a:r>
          </a:p>
        </p:txBody>
      </p:sp>
      <p:sp>
        <p:nvSpPr>
          <p:cNvPr id="4" name="Slide Number Placeholder 3"/>
          <p:cNvSpPr>
            <a:spLocks noGrp="1"/>
          </p:cNvSpPr>
          <p:nvPr>
            <p:ph type="sldNum" sz="quarter" idx="5"/>
          </p:nvPr>
        </p:nvSpPr>
        <p:spPr/>
        <p:txBody>
          <a:bodyPr/>
          <a:lstStyle/>
          <a:p>
            <a:fld id="{FEF222FA-78D3-4E12-BA9E-87AF152CCC44}" type="slidenum">
              <a:rPr lang="en-US" smtClean="0"/>
              <a:t>199</a:t>
            </a:fld>
            <a:endParaRPr lang="en-US"/>
          </a:p>
        </p:txBody>
      </p:sp>
    </p:spTree>
    <p:extLst>
      <p:ext uri="{BB962C8B-B14F-4D97-AF65-F5344CB8AC3E}">
        <p14:creationId xmlns:p14="http://schemas.microsoft.com/office/powerpoint/2010/main" val="1596425601"/>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Extending Racket framework</a:t>
            </a:r>
          </a:p>
        </p:txBody>
      </p:sp>
      <p:sp>
        <p:nvSpPr>
          <p:cNvPr id="4" name="Slide Number Placeholder 3"/>
          <p:cNvSpPr>
            <a:spLocks noGrp="1"/>
          </p:cNvSpPr>
          <p:nvPr>
            <p:ph type="sldNum" sz="quarter" idx="5"/>
          </p:nvPr>
        </p:nvSpPr>
        <p:spPr/>
        <p:txBody>
          <a:bodyPr/>
          <a:lstStyle/>
          <a:p>
            <a:fld id="{FEF222FA-78D3-4E12-BA9E-87AF152CCC44}" type="slidenum">
              <a:rPr lang="en-US" smtClean="0"/>
              <a:t>200</a:t>
            </a:fld>
            <a:endParaRPr lang="en-US"/>
          </a:p>
        </p:txBody>
      </p:sp>
    </p:spTree>
    <p:extLst>
      <p:ext uri="{BB962C8B-B14F-4D97-AF65-F5344CB8AC3E}">
        <p14:creationId xmlns:p14="http://schemas.microsoft.com/office/powerpoint/2010/main" val="293939408"/>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Proving ca over a bigger set of Scheme</a:t>
            </a:r>
          </a:p>
        </p:txBody>
      </p:sp>
      <p:sp>
        <p:nvSpPr>
          <p:cNvPr id="4" name="Slide Number Placeholder 3"/>
          <p:cNvSpPr>
            <a:spLocks noGrp="1"/>
          </p:cNvSpPr>
          <p:nvPr>
            <p:ph type="sldNum" sz="quarter" idx="5"/>
          </p:nvPr>
        </p:nvSpPr>
        <p:spPr/>
        <p:txBody>
          <a:bodyPr/>
          <a:lstStyle/>
          <a:p>
            <a:fld id="{FEF222FA-78D3-4E12-BA9E-87AF152CCC44}" type="slidenum">
              <a:rPr lang="en-US" smtClean="0"/>
              <a:t>201</a:t>
            </a:fld>
            <a:endParaRPr lang="en-US"/>
          </a:p>
        </p:txBody>
      </p:sp>
    </p:spTree>
    <p:extLst>
      <p:ext uri="{BB962C8B-B14F-4D97-AF65-F5344CB8AC3E}">
        <p14:creationId xmlns:p14="http://schemas.microsoft.com/office/powerpoint/2010/main" val="4143556264"/>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Evaluation order / non-determinism</a:t>
            </a:r>
          </a:p>
        </p:txBody>
      </p:sp>
      <p:sp>
        <p:nvSpPr>
          <p:cNvPr id="4" name="Slide Number Placeholder 3"/>
          <p:cNvSpPr>
            <a:spLocks noGrp="1"/>
          </p:cNvSpPr>
          <p:nvPr>
            <p:ph type="sldNum" sz="quarter" idx="5"/>
          </p:nvPr>
        </p:nvSpPr>
        <p:spPr/>
        <p:txBody>
          <a:bodyPr/>
          <a:lstStyle/>
          <a:p>
            <a:fld id="{FEF222FA-78D3-4E12-BA9E-87AF152CCC44}" type="slidenum">
              <a:rPr lang="en-US" smtClean="0"/>
              <a:t>202</a:t>
            </a:fld>
            <a:endParaRPr lang="en-US"/>
          </a:p>
        </p:txBody>
      </p:sp>
    </p:spTree>
    <p:extLst>
      <p:ext uri="{BB962C8B-B14F-4D97-AF65-F5344CB8AC3E}">
        <p14:creationId xmlns:p14="http://schemas.microsoft.com/office/powerpoint/2010/main" val="2585496503"/>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Proving other passes</a:t>
            </a:r>
          </a:p>
        </p:txBody>
      </p:sp>
      <p:sp>
        <p:nvSpPr>
          <p:cNvPr id="4" name="Slide Number Placeholder 3"/>
          <p:cNvSpPr>
            <a:spLocks noGrp="1"/>
          </p:cNvSpPr>
          <p:nvPr>
            <p:ph type="sldNum" sz="quarter" idx="5"/>
          </p:nvPr>
        </p:nvSpPr>
        <p:spPr/>
        <p:txBody>
          <a:bodyPr/>
          <a:lstStyle/>
          <a:p>
            <a:fld id="{FEF222FA-78D3-4E12-BA9E-87AF152CCC44}" type="slidenum">
              <a:rPr lang="en-US" smtClean="0"/>
              <a:t>203</a:t>
            </a:fld>
            <a:endParaRPr lang="en-US"/>
          </a:p>
        </p:txBody>
      </p:sp>
    </p:spTree>
    <p:extLst>
      <p:ext uri="{BB962C8B-B14F-4D97-AF65-F5344CB8AC3E}">
        <p14:creationId xmlns:p14="http://schemas.microsoft.com/office/powerpoint/2010/main" val="3266750958"/>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EF222FA-78D3-4E12-BA9E-87AF152CCC44}" type="slidenum">
              <a:rPr lang="en-US" smtClean="0"/>
              <a:t>204</a:t>
            </a:fld>
            <a:endParaRPr lang="en-US"/>
          </a:p>
        </p:txBody>
      </p:sp>
    </p:spTree>
    <p:extLst>
      <p:ext uri="{BB962C8B-B14F-4D97-AF65-F5344CB8AC3E}">
        <p14:creationId xmlns:p14="http://schemas.microsoft.com/office/powerpoint/2010/main" val="2188177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en-US" sz="1800" b="0" i="0" u="none" strike="noStrike" dirty="0">
                <a:solidFill>
                  <a:srgbClr val="000000"/>
                </a:solidFill>
                <a:effectLst/>
                <a:latin typeface="Arial" panose="020B0604020202020204" pitchFamily="34" charset="0"/>
              </a:rPr>
              <a:t>As computer scientists, we already know this, but software is already present nearly everywhere in our lives</a:t>
            </a:r>
            <a:endParaRPr lang="en-US" dirty="0">
              <a:effectLst/>
            </a:endParaRPr>
          </a:p>
          <a:p>
            <a:pPr rtl="0">
              <a:spcBef>
                <a:spcPts val="0"/>
              </a:spcBef>
              <a:spcAft>
                <a:spcPts val="0"/>
              </a:spcAft>
            </a:pPr>
            <a:br>
              <a:rPr lang="en-US" dirty="0"/>
            </a:br>
            <a:r>
              <a:rPr lang="en-US" sz="1800" b="0" i="0" u="none" strike="noStrike" dirty="0">
                <a:solidFill>
                  <a:srgbClr val="000000"/>
                </a:solidFill>
                <a:effectLst/>
                <a:latin typeface="Arial" panose="020B0604020202020204" pitchFamily="34" charset="0"/>
              </a:rPr>
              <a:t>We’re on Zoom right now, phones in our pocket, air conditioning, </a:t>
            </a:r>
            <a:r>
              <a:rPr lang="en-US" sz="1800" b="0" i="0" u="none" strike="noStrike" dirty="0" err="1">
                <a:solidFill>
                  <a:srgbClr val="000000"/>
                </a:solidFill>
                <a:effectLst/>
                <a:latin typeface="Arial" panose="020B0604020202020204" pitchFamily="34" charset="0"/>
              </a:rPr>
              <a:t>etc</a:t>
            </a:r>
            <a:r>
              <a:rPr lang="en-US" sz="1800" b="0" i="0" u="none" strike="noStrike" dirty="0">
                <a:solidFill>
                  <a:srgbClr val="000000"/>
                </a:solidFill>
                <a:effectLst/>
                <a:latin typeface="Arial" panose="020B0604020202020204" pitchFamily="34" charset="0"/>
              </a:rPr>
              <a:t> </a:t>
            </a:r>
            <a:endParaRPr lang="en-US" dirty="0">
              <a:effectLst/>
            </a:endParaRPr>
          </a:p>
        </p:txBody>
      </p:sp>
      <p:sp>
        <p:nvSpPr>
          <p:cNvPr id="4" name="Slide Number Placeholder 3"/>
          <p:cNvSpPr>
            <a:spLocks noGrp="1"/>
          </p:cNvSpPr>
          <p:nvPr>
            <p:ph type="sldNum" sz="quarter" idx="5"/>
          </p:nvPr>
        </p:nvSpPr>
        <p:spPr/>
        <p:txBody>
          <a:bodyPr/>
          <a:lstStyle/>
          <a:p>
            <a:fld id="{FEF222FA-78D3-4E12-BA9E-87AF152CCC44}" type="slidenum">
              <a:rPr lang="en-US" smtClean="0"/>
              <a:t>4</a:t>
            </a:fld>
            <a:endParaRPr lang="en-US"/>
          </a:p>
        </p:txBody>
      </p:sp>
    </p:spTree>
    <p:extLst>
      <p:ext uri="{BB962C8B-B14F-4D97-AF65-F5344CB8AC3E}">
        <p14:creationId xmlns:p14="http://schemas.microsoft.com/office/powerpoint/2010/main" val="25296328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en-US" sz="1800" b="0" i="0" u="none" strike="noStrike" dirty="0">
                <a:solidFill>
                  <a:srgbClr val="000000"/>
                </a:solidFill>
                <a:effectLst/>
                <a:latin typeface="Arial" panose="020B0604020202020204" pitchFamily="34" charset="0"/>
              </a:rPr>
              <a:t>Coq is a system similar to </a:t>
            </a:r>
            <a:r>
              <a:rPr lang="en-US" sz="1800" b="0" i="0" u="none" strike="noStrike" dirty="0" err="1">
                <a:solidFill>
                  <a:srgbClr val="000000"/>
                </a:solidFill>
                <a:effectLst/>
                <a:latin typeface="Arial" panose="020B0604020202020204" pitchFamily="34" charset="0"/>
              </a:rPr>
              <a:t>Automath</a:t>
            </a:r>
            <a:r>
              <a:rPr lang="en-US" sz="1800" b="0" i="0" u="none" strike="noStrike" dirty="0">
                <a:solidFill>
                  <a:srgbClr val="000000"/>
                </a:solidFill>
                <a:effectLst/>
                <a:latin typeface="Arial" panose="020B0604020202020204" pitchFamily="34" charset="0"/>
              </a:rPr>
              <a:t>, but provides many features for automation and ease of writing and proving theorems. Its an example of </a:t>
            </a:r>
            <a:r>
              <a:rPr lang="en-US" sz="1800" b="0" i="0" u="none" strike="noStrike" dirty="0" err="1">
                <a:solidFill>
                  <a:srgbClr val="000000"/>
                </a:solidFill>
                <a:effectLst/>
                <a:latin typeface="Arial" panose="020B0604020202020204" pitchFamily="34" charset="0"/>
              </a:rPr>
              <a:t>whats</a:t>
            </a:r>
            <a:r>
              <a:rPr lang="en-US" sz="1800" b="0" i="0" u="none" strike="noStrike" dirty="0">
                <a:solidFill>
                  <a:srgbClr val="000000"/>
                </a:solidFill>
                <a:effectLst/>
                <a:latin typeface="Arial" panose="020B0604020202020204" pitchFamily="34" charset="0"/>
              </a:rPr>
              <a:t> called a proof assistant</a:t>
            </a:r>
          </a:p>
          <a:p>
            <a:pPr rtl="0">
              <a:spcBef>
                <a:spcPts val="0"/>
              </a:spcBef>
              <a:spcAft>
                <a:spcPts val="0"/>
              </a:spcAft>
            </a:pPr>
            <a:endParaRPr lang="en-US" sz="1800" b="0" i="0" u="none" strike="noStrike" dirty="0">
              <a:solidFill>
                <a:srgbClr val="000000"/>
              </a:solidFill>
              <a:effectLst/>
              <a:latin typeface="Arial" panose="020B0604020202020204" pitchFamily="34" charset="0"/>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Because of its specification and automation features, it has been used for some of the largest formal verification projects.</a:t>
            </a:r>
          </a:p>
          <a:p>
            <a:pPr rtl="0">
              <a:spcBef>
                <a:spcPts val="0"/>
              </a:spcBef>
              <a:spcAft>
                <a:spcPts val="0"/>
              </a:spcAft>
            </a:pPr>
            <a:endParaRPr lang="en-US" sz="1800" b="0" i="0" u="none" strike="noStrike" dirty="0">
              <a:solidFill>
                <a:srgbClr val="000000"/>
              </a:solidFill>
              <a:effectLst/>
              <a:latin typeface="Arial" panose="020B0604020202020204" pitchFamily="34" charset="0"/>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Two examples are the </a:t>
            </a:r>
            <a:r>
              <a:rPr lang="en-US" sz="1800" b="0" i="0" u="none" strike="noStrike" dirty="0" err="1">
                <a:solidFill>
                  <a:srgbClr val="000000"/>
                </a:solidFill>
                <a:effectLst/>
                <a:latin typeface="Arial" panose="020B0604020202020204" pitchFamily="34" charset="0"/>
              </a:rPr>
              <a:t>CompCert</a:t>
            </a:r>
            <a:r>
              <a:rPr lang="en-US" sz="1800" b="0" i="0" u="none" strike="noStrike" dirty="0">
                <a:solidFill>
                  <a:srgbClr val="000000"/>
                </a:solidFill>
                <a:effectLst/>
                <a:latin typeface="Arial" panose="020B0604020202020204" pitchFamily="34" charset="0"/>
              </a:rPr>
              <a:t> verified C compiler and a mechanized proof of the four color theorem, which had not been proven before.</a:t>
            </a:r>
          </a:p>
          <a:p>
            <a:pPr rtl="0">
              <a:spcBef>
                <a:spcPts val="0"/>
              </a:spcBef>
              <a:spcAft>
                <a:spcPts val="0"/>
              </a:spcAft>
            </a:pPr>
            <a:endParaRPr lang="en-US" sz="1800" b="0" i="0" u="none" strike="noStrike" dirty="0">
              <a:solidFill>
                <a:srgbClr val="000000"/>
              </a:solidFill>
              <a:effectLst/>
              <a:latin typeface="Arial" panose="020B0604020202020204" pitchFamily="34" charset="0"/>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Both of these proofs would be too large to accurately review by hand, but are believed to be correct with a high degree of trust because of their verification in Coq.</a:t>
            </a:r>
          </a:p>
          <a:p>
            <a:pPr rtl="0">
              <a:spcBef>
                <a:spcPts val="0"/>
              </a:spcBef>
              <a:spcAft>
                <a:spcPts val="0"/>
              </a:spcAft>
            </a:pPr>
            <a:endParaRPr lang="en-US" sz="1800" b="0" i="0" u="none" strike="noStrike" dirty="0">
              <a:solidFill>
                <a:srgbClr val="000000"/>
              </a:solidFill>
              <a:effectLst/>
              <a:latin typeface="Arial" panose="020B0604020202020204" pitchFamily="34" charset="0"/>
            </a:endParaRPr>
          </a:p>
          <a:p>
            <a:pPr rtl="0">
              <a:spcBef>
                <a:spcPts val="0"/>
              </a:spcBef>
              <a:spcAft>
                <a:spcPts val="0"/>
              </a:spcAft>
            </a:pPr>
            <a:endParaRPr lang="en-US" sz="1800" b="0" i="0" u="none" strike="noStrike" dirty="0">
              <a:solidFill>
                <a:srgbClr val="000000"/>
              </a:solidFill>
              <a:effectLst/>
              <a:latin typeface="Arial" panose="020B0604020202020204" pitchFamily="34" charset="0"/>
            </a:endParaRPr>
          </a:p>
          <a:p>
            <a:pPr rtl="0">
              <a:spcBef>
                <a:spcPts val="0"/>
              </a:spcBef>
              <a:spcAft>
                <a:spcPts val="0"/>
              </a:spcAft>
            </a:pPr>
            <a:endParaRPr lang="en-US" sz="1800" b="0" i="0" u="none" strike="noStrike" dirty="0">
              <a:solidFill>
                <a:srgbClr val="000000"/>
              </a:solidFill>
              <a:effectLst/>
              <a:latin typeface="Arial" panose="020B0604020202020204" pitchFamily="34" charset="0"/>
            </a:endParaRPr>
          </a:p>
        </p:txBody>
      </p:sp>
      <p:sp>
        <p:nvSpPr>
          <p:cNvPr id="4" name="Slide Number Placeholder 3"/>
          <p:cNvSpPr>
            <a:spLocks noGrp="1"/>
          </p:cNvSpPr>
          <p:nvPr>
            <p:ph type="sldNum" sz="quarter" idx="5"/>
          </p:nvPr>
        </p:nvSpPr>
        <p:spPr/>
        <p:txBody>
          <a:bodyPr/>
          <a:lstStyle/>
          <a:p>
            <a:fld id="{FEF222FA-78D3-4E12-BA9E-87AF152CCC44}" type="slidenum">
              <a:rPr lang="en-US" smtClean="0"/>
              <a:t>23</a:t>
            </a:fld>
            <a:endParaRPr lang="en-US"/>
          </a:p>
        </p:txBody>
      </p:sp>
    </p:spTree>
    <p:extLst>
      <p:ext uri="{BB962C8B-B14F-4D97-AF65-F5344CB8AC3E}">
        <p14:creationId xmlns:p14="http://schemas.microsoft.com/office/powerpoint/2010/main" val="16683575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en-US" sz="1800" b="0" i="0" u="none" strike="noStrike" dirty="0" err="1">
                <a:solidFill>
                  <a:srgbClr val="000000"/>
                </a:solidFill>
                <a:effectLst/>
                <a:latin typeface="Arial" panose="020B0604020202020204" pitchFamily="34" charset="0"/>
              </a:rPr>
              <a:t>CompCert</a:t>
            </a:r>
            <a:r>
              <a:rPr lang="en-US" sz="1800" b="0" i="0" u="none" strike="noStrike" dirty="0">
                <a:solidFill>
                  <a:srgbClr val="000000"/>
                </a:solidFill>
                <a:effectLst/>
                <a:latin typeface="Arial" panose="020B0604020202020204" pitchFamily="34" charset="0"/>
              </a:rPr>
              <a:t> is a verified compiler for a large subset of C</a:t>
            </a:r>
          </a:p>
          <a:p>
            <a:pPr rtl="0">
              <a:spcBef>
                <a:spcPts val="0"/>
              </a:spcBef>
              <a:spcAft>
                <a:spcPts val="0"/>
              </a:spcAft>
            </a:pPr>
            <a:endParaRPr lang="en-US" sz="1800" b="0" i="0" u="none" strike="noStrike" dirty="0">
              <a:solidFill>
                <a:srgbClr val="000000"/>
              </a:solidFill>
              <a:effectLst/>
              <a:latin typeface="Arial" panose="020B0604020202020204" pitchFamily="34" charset="0"/>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Written in Coq and </a:t>
            </a:r>
            <a:r>
              <a:rPr lang="en-US" sz="1800" b="0" i="0" u="none" strike="noStrike" dirty="0" err="1">
                <a:solidFill>
                  <a:srgbClr val="000000"/>
                </a:solidFill>
                <a:effectLst/>
                <a:latin typeface="Arial" panose="020B0604020202020204" pitchFamily="34" charset="0"/>
              </a:rPr>
              <a:t>OCaml</a:t>
            </a:r>
            <a:r>
              <a:rPr lang="en-US" sz="1800" b="0" i="0" u="none" strike="noStrike" dirty="0">
                <a:solidFill>
                  <a:srgbClr val="000000"/>
                </a:solidFill>
                <a:effectLst/>
                <a:latin typeface="Arial" panose="020B0604020202020204" pitchFamily="34" charset="0"/>
              </a:rPr>
              <a:t>, it is about 100,000 lines of code and took about 6 years to complete</a:t>
            </a:r>
          </a:p>
          <a:p>
            <a:pPr rtl="0">
              <a:spcBef>
                <a:spcPts val="0"/>
              </a:spcBef>
              <a:spcAft>
                <a:spcPts val="0"/>
              </a:spcAft>
            </a:pPr>
            <a:endParaRPr lang="en-US" sz="1800" b="0" i="0" u="none" strike="noStrike" dirty="0">
              <a:solidFill>
                <a:srgbClr val="000000"/>
              </a:solidFill>
              <a:effectLst/>
              <a:latin typeface="Arial" panose="020B0604020202020204" pitchFamily="34" charset="0"/>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Formally verifies semantic preservation of compiled programs</a:t>
            </a:r>
          </a:p>
          <a:p>
            <a:pPr rtl="0">
              <a:spcBef>
                <a:spcPts val="0"/>
              </a:spcBef>
              <a:spcAft>
                <a:spcPts val="0"/>
              </a:spcAft>
            </a:pPr>
            <a:endParaRPr lang="en-US" sz="1800" b="0" i="0" u="none" strike="noStrike" dirty="0">
              <a:solidFill>
                <a:srgbClr val="000000"/>
              </a:solidFill>
              <a:effectLst/>
              <a:latin typeface="Arial" panose="020B0604020202020204" pitchFamily="34" charset="0"/>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Suffice to say, it is very complex and quite a large project --- would be extremely hard to manually verify</a:t>
            </a:r>
          </a:p>
        </p:txBody>
      </p:sp>
      <p:sp>
        <p:nvSpPr>
          <p:cNvPr id="4" name="Slide Number Placeholder 3"/>
          <p:cNvSpPr>
            <a:spLocks noGrp="1"/>
          </p:cNvSpPr>
          <p:nvPr>
            <p:ph type="sldNum" sz="quarter" idx="5"/>
          </p:nvPr>
        </p:nvSpPr>
        <p:spPr/>
        <p:txBody>
          <a:bodyPr/>
          <a:lstStyle/>
          <a:p>
            <a:fld id="{FEF222FA-78D3-4E12-BA9E-87AF152CCC44}" type="slidenum">
              <a:rPr lang="en-US" smtClean="0"/>
              <a:t>24</a:t>
            </a:fld>
            <a:endParaRPr lang="en-US"/>
          </a:p>
        </p:txBody>
      </p:sp>
    </p:spTree>
    <p:extLst>
      <p:ext uri="{BB962C8B-B14F-4D97-AF65-F5344CB8AC3E}">
        <p14:creationId xmlns:p14="http://schemas.microsoft.com/office/powerpoint/2010/main" val="32951160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en-US" sz="1800" b="0" i="0" u="none" strike="noStrike" dirty="0">
                <a:solidFill>
                  <a:srgbClr val="000000"/>
                </a:solidFill>
                <a:effectLst/>
                <a:latin typeface="Arial" panose="020B0604020202020204" pitchFamily="34" charset="0"/>
              </a:rPr>
              <a:t>There are a few other verified compilers projects that are worth mentioning</a:t>
            </a:r>
          </a:p>
          <a:p>
            <a:pPr rtl="0">
              <a:spcBef>
                <a:spcPts val="0"/>
              </a:spcBef>
              <a:spcAft>
                <a:spcPts val="0"/>
              </a:spcAft>
            </a:pPr>
            <a:endParaRPr lang="en-US" sz="1800" b="0" i="0" u="none" strike="noStrike" dirty="0">
              <a:solidFill>
                <a:srgbClr val="000000"/>
              </a:solidFill>
              <a:effectLst/>
              <a:latin typeface="Arial" panose="020B0604020202020204" pitchFamily="34" charset="0"/>
            </a:endParaRPr>
          </a:p>
          <a:p>
            <a:pPr rtl="0">
              <a:spcBef>
                <a:spcPts val="0"/>
              </a:spcBef>
              <a:spcAft>
                <a:spcPts val="0"/>
              </a:spcAft>
            </a:pPr>
            <a:r>
              <a:rPr lang="en-US" sz="1800" b="0" i="0" u="none" strike="noStrike" dirty="0" err="1">
                <a:solidFill>
                  <a:srgbClr val="000000"/>
                </a:solidFill>
                <a:effectLst/>
                <a:latin typeface="Arial" panose="020B0604020202020204" pitchFamily="34" charset="0"/>
              </a:rPr>
              <a:t>CakeML</a:t>
            </a:r>
            <a:r>
              <a:rPr lang="en-US" sz="1800" b="0" i="0" u="none" strike="noStrike" dirty="0">
                <a:solidFill>
                  <a:srgbClr val="000000"/>
                </a:solidFill>
                <a:effectLst/>
                <a:latin typeface="Arial" panose="020B0604020202020204" pitchFamily="34" charset="0"/>
              </a:rPr>
              <a:t> is a verified compiler for a subset of ML</a:t>
            </a:r>
          </a:p>
          <a:p>
            <a:pPr rtl="0">
              <a:spcBef>
                <a:spcPts val="0"/>
              </a:spcBef>
              <a:spcAft>
                <a:spcPts val="0"/>
              </a:spcAft>
            </a:pPr>
            <a:endParaRPr lang="en-US" sz="1800" b="0" i="0" u="none" strike="noStrike" dirty="0">
              <a:solidFill>
                <a:srgbClr val="000000"/>
              </a:solidFill>
              <a:effectLst/>
              <a:latin typeface="Arial" panose="020B0604020202020204" pitchFamily="34" charset="0"/>
            </a:endParaRPr>
          </a:p>
          <a:p>
            <a:pPr rtl="0">
              <a:spcBef>
                <a:spcPts val="0"/>
              </a:spcBef>
              <a:spcAft>
                <a:spcPts val="0"/>
              </a:spcAft>
            </a:pPr>
            <a:r>
              <a:rPr lang="en-US" sz="1800" b="0" i="0" u="none" strike="noStrike" dirty="0" err="1">
                <a:solidFill>
                  <a:srgbClr val="000000"/>
                </a:solidFill>
                <a:effectLst/>
                <a:latin typeface="Arial" panose="020B0604020202020204" pitchFamily="34" charset="0"/>
              </a:rPr>
              <a:t>CertiCoq</a:t>
            </a:r>
            <a:r>
              <a:rPr lang="en-US" sz="1800" b="0" i="0" u="none" strike="noStrike" dirty="0">
                <a:solidFill>
                  <a:srgbClr val="000000"/>
                </a:solidFill>
                <a:effectLst/>
                <a:latin typeface="Arial" panose="020B0604020202020204" pitchFamily="34" charset="0"/>
              </a:rPr>
              <a:t> is a verified compiler for </a:t>
            </a:r>
            <a:r>
              <a:rPr lang="en-US" sz="1800" b="0" i="0" u="none" strike="noStrike" dirty="0" err="1">
                <a:solidFill>
                  <a:srgbClr val="000000"/>
                </a:solidFill>
                <a:effectLst/>
                <a:latin typeface="Arial" panose="020B0604020202020204" pitchFamily="34" charset="0"/>
              </a:rPr>
              <a:t>Gallina</a:t>
            </a:r>
            <a:r>
              <a:rPr lang="en-US" sz="1800" b="0" i="0" u="none" strike="noStrike" dirty="0">
                <a:solidFill>
                  <a:srgbClr val="000000"/>
                </a:solidFill>
                <a:effectLst/>
                <a:latin typeface="Arial" panose="020B0604020202020204" pitchFamily="34" charset="0"/>
              </a:rPr>
              <a:t>, which is the </a:t>
            </a:r>
            <a:r>
              <a:rPr lang="en-US" sz="1800" b="0" i="0" u="none" strike="noStrike" dirty="0" err="1">
                <a:solidFill>
                  <a:srgbClr val="000000"/>
                </a:solidFill>
                <a:effectLst/>
                <a:latin typeface="Arial" panose="020B0604020202020204" pitchFamily="34" charset="0"/>
              </a:rPr>
              <a:t>Calclulus</a:t>
            </a:r>
            <a:r>
              <a:rPr lang="en-US" sz="1800" b="0" i="0" u="none" strike="noStrike" dirty="0">
                <a:solidFill>
                  <a:srgbClr val="000000"/>
                </a:solidFill>
                <a:effectLst/>
                <a:latin typeface="Arial" panose="020B0604020202020204" pitchFamily="34" charset="0"/>
              </a:rPr>
              <a:t> of Constructions implementing language that Coq uses</a:t>
            </a:r>
          </a:p>
          <a:p>
            <a:pPr rtl="0">
              <a:spcBef>
                <a:spcPts val="0"/>
              </a:spcBef>
              <a:spcAft>
                <a:spcPts val="0"/>
              </a:spcAft>
            </a:pPr>
            <a:endParaRPr lang="en-US" sz="1800" b="0" i="0" u="none" strike="noStrike" dirty="0">
              <a:solidFill>
                <a:srgbClr val="000000"/>
              </a:solidFill>
              <a:effectLst/>
              <a:latin typeface="Arial" panose="020B0604020202020204" pitchFamily="34" charset="0"/>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Finally, there have been various extensions to </a:t>
            </a:r>
            <a:r>
              <a:rPr lang="en-US" sz="1800" b="0" i="0" u="none" strike="noStrike" dirty="0" err="1">
                <a:solidFill>
                  <a:srgbClr val="000000"/>
                </a:solidFill>
                <a:effectLst/>
                <a:latin typeface="Arial" panose="020B0604020202020204" pitchFamily="34" charset="0"/>
              </a:rPr>
              <a:t>CompCert</a:t>
            </a:r>
            <a:r>
              <a:rPr lang="en-US" sz="1800" b="0" i="0" u="none" strike="noStrike" dirty="0">
                <a:solidFill>
                  <a:srgbClr val="000000"/>
                </a:solidFill>
                <a:effectLst/>
                <a:latin typeface="Arial" panose="020B0604020202020204" pitchFamily="34" charset="0"/>
              </a:rPr>
              <a:t>, such as extending it to a C subset that supports concurrency</a:t>
            </a:r>
          </a:p>
        </p:txBody>
      </p:sp>
      <p:sp>
        <p:nvSpPr>
          <p:cNvPr id="4" name="Slide Number Placeholder 3"/>
          <p:cNvSpPr>
            <a:spLocks noGrp="1"/>
          </p:cNvSpPr>
          <p:nvPr>
            <p:ph type="sldNum" sz="quarter" idx="5"/>
          </p:nvPr>
        </p:nvSpPr>
        <p:spPr/>
        <p:txBody>
          <a:bodyPr/>
          <a:lstStyle/>
          <a:p>
            <a:fld id="{FEF222FA-78D3-4E12-BA9E-87AF152CCC44}" type="slidenum">
              <a:rPr lang="en-US" smtClean="0"/>
              <a:t>25</a:t>
            </a:fld>
            <a:endParaRPr lang="en-US"/>
          </a:p>
        </p:txBody>
      </p:sp>
    </p:spTree>
    <p:extLst>
      <p:ext uri="{BB962C8B-B14F-4D97-AF65-F5344CB8AC3E}">
        <p14:creationId xmlns:p14="http://schemas.microsoft.com/office/powerpoint/2010/main" val="112659479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Originally an attempt to build a LISP dialect for modeling actor-based concurrency,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While LISP supported lambda expressions, Steele and Sussman discovered they could greatly simplify LISP by following the semantics of the lambda calculus even more closely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This specifically meant using static scoping and call-by-value evaluation which more accurately follows the way the call-by-value lambda calculus works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Other important features include first class functions, </a:t>
            </a:r>
            <a:r>
              <a:rPr lang="en-US" sz="1800" dirty="0" err="1"/>
              <a:t>homoiconity</a:t>
            </a:r>
            <a:r>
              <a:rPr lang="en-US" sz="1800" dirty="0"/>
              <a:t>, and mutation. Though now it is also known for its macros, these were not in the original version</a:t>
            </a:r>
            <a:endParaRPr lang="en-US" sz="1800" b="0" i="0" u="none" strike="noStrike" dirty="0">
              <a:solidFill>
                <a:srgbClr val="000000"/>
              </a:solidFill>
              <a:effectLst/>
              <a:latin typeface="Arial" panose="020B0604020202020204" pitchFamily="34" charset="0"/>
            </a:endParaRPr>
          </a:p>
        </p:txBody>
      </p:sp>
      <p:sp>
        <p:nvSpPr>
          <p:cNvPr id="4" name="Slide Number Placeholder 3"/>
          <p:cNvSpPr>
            <a:spLocks noGrp="1"/>
          </p:cNvSpPr>
          <p:nvPr>
            <p:ph type="sldNum" sz="quarter" idx="5"/>
          </p:nvPr>
        </p:nvSpPr>
        <p:spPr/>
        <p:txBody>
          <a:bodyPr/>
          <a:lstStyle/>
          <a:p>
            <a:fld id="{FEF222FA-78D3-4E12-BA9E-87AF152CCC44}" type="slidenum">
              <a:rPr lang="en-US" smtClean="0"/>
              <a:t>27</a:t>
            </a:fld>
            <a:endParaRPr lang="en-US"/>
          </a:p>
        </p:txBody>
      </p:sp>
    </p:spTree>
    <p:extLst>
      <p:ext uri="{BB962C8B-B14F-4D97-AF65-F5344CB8AC3E}">
        <p14:creationId xmlns:p14="http://schemas.microsoft.com/office/powerpoint/2010/main" val="57725066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Scheme has a standard in the form of the Revised n Report on the Algorithmic Language Scheme</a:t>
            </a:r>
          </a:p>
          <a:p>
            <a:pPr marL="0" marR="0" lvl="0" indent="0" algn="l" defTabSz="914400" rtl="0" eaLnBrk="1" fontAlgn="auto" latinLnBrk="0" hangingPunct="1">
              <a:lnSpc>
                <a:spcPct val="100000"/>
              </a:lnSpc>
              <a:spcBef>
                <a:spcPts val="0"/>
              </a:spcBef>
              <a:spcAft>
                <a:spcPts val="0"/>
              </a:spcAft>
              <a:buClrTx/>
              <a:buSzTx/>
              <a:buFontTx/>
              <a:buNone/>
              <a:tabLst/>
              <a:defRPr/>
            </a:pPr>
            <a:br>
              <a:rPr lang="en-US" sz="1800" b="0" i="0" u="none" strike="noStrike" dirty="0">
                <a:solidFill>
                  <a:srgbClr val="000000"/>
                </a:solidFill>
                <a:effectLst/>
                <a:latin typeface="Arial" panose="020B0604020202020204" pitchFamily="34" charset="0"/>
              </a:rPr>
            </a:br>
            <a:r>
              <a:rPr lang="en-US" sz="1800" b="0" i="0" u="none" strike="noStrike" dirty="0">
                <a:solidFill>
                  <a:srgbClr val="000000"/>
                </a:solidFill>
                <a:effectLst/>
                <a:latin typeface="Arial" panose="020B0604020202020204" pitchFamily="34" charset="0"/>
              </a:rPr>
              <a:t>Current version is R7RS, but we looked at R6RS because the compiler is based on that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R6RS includes a formal semantics for a subset of Scheme, as well as an implementation of the semantics, which we use for one of our validation frameworks</a:t>
            </a:r>
          </a:p>
          <a:p>
            <a:pPr rtl="0">
              <a:spcBef>
                <a:spcPts val="0"/>
              </a:spcBef>
              <a:spcAft>
                <a:spcPts val="0"/>
              </a:spcAft>
            </a:pPr>
            <a:endParaRPr lang="en-US" sz="1800" b="0" i="0" u="none" strike="noStrike" dirty="0">
              <a:solidFill>
                <a:srgbClr val="000000"/>
              </a:solidFill>
              <a:effectLst/>
              <a:latin typeface="Arial" panose="020B0604020202020204" pitchFamily="34" charset="0"/>
            </a:endParaRPr>
          </a:p>
        </p:txBody>
      </p:sp>
      <p:sp>
        <p:nvSpPr>
          <p:cNvPr id="4" name="Slide Number Placeholder 3"/>
          <p:cNvSpPr>
            <a:spLocks noGrp="1"/>
          </p:cNvSpPr>
          <p:nvPr>
            <p:ph type="sldNum" sz="quarter" idx="5"/>
          </p:nvPr>
        </p:nvSpPr>
        <p:spPr/>
        <p:txBody>
          <a:bodyPr/>
          <a:lstStyle/>
          <a:p>
            <a:fld id="{FEF222FA-78D3-4E12-BA9E-87AF152CCC44}" type="slidenum">
              <a:rPr lang="en-US" smtClean="0"/>
              <a:t>28</a:t>
            </a:fld>
            <a:endParaRPr lang="en-US"/>
          </a:p>
        </p:txBody>
      </p:sp>
    </p:spTree>
    <p:extLst>
      <p:ext uri="{BB962C8B-B14F-4D97-AF65-F5344CB8AC3E}">
        <p14:creationId xmlns:p14="http://schemas.microsoft.com/office/powerpoint/2010/main" val="32357901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Chez Scheme is an implementation of the R6RS standard, </a:t>
            </a:r>
            <a:r>
              <a:rPr lang="en-US" sz="1800" b="0" i="0" u="none" strike="noStrike" dirty="0">
                <a:solidFill>
                  <a:srgbClr val="000000"/>
                </a:solidFill>
                <a:effectLst/>
                <a:latin typeface="Arial" panose="020B0604020202020204" pitchFamily="34" charset="0"/>
              </a:rPr>
              <a:t>with an emphasis on performance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Also adds features like a C interface and concurrency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Bought by Cisco in 2011 and made open source in 2016</a:t>
            </a:r>
          </a:p>
        </p:txBody>
      </p:sp>
      <p:sp>
        <p:nvSpPr>
          <p:cNvPr id="4" name="Slide Number Placeholder 3"/>
          <p:cNvSpPr>
            <a:spLocks noGrp="1"/>
          </p:cNvSpPr>
          <p:nvPr>
            <p:ph type="sldNum" sz="quarter" idx="5"/>
          </p:nvPr>
        </p:nvSpPr>
        <p:spPr/>
        <p:txBody>
          <a:bodyPr/>
          <a:lstStyle/>
          <a:p>
            <a:fld id="{FEF222FA-78D3-4E12-BA9E-87AF152CCC44}" type="slidenum">
              <a:rPr lang="en-US" smtClean="0"/>
              <a:t>29</a:t>
            </a:fld>
            <a:endParaRPr lang="en-US"/>
          </a:p>
        </p:txBody>
      </p:sp>
    </p:spTree>
    <p:extLst>
      <p:ext uri="{BB962C8B-B14F-4D97-AF65-F5344CB8AC3E}">
        <p14:creationId xmlns:p14="http://schemas.microsoft.com/office/powerpoint/2010/main" val="44626742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The compiler for Chez Scheme utilizes the </a:t>
            </a:r>
            <a:r>
              <a:rPr lang="en-US" sz="1800" dirty="0" err="1"/>
              <a:t>Nanopass</a:t>
            </a:r>
            <a:r>
              <a:rPr lang="en-US" sz="1800" dirty="0"/>
              <a:t> framework, also serves as the compiler for Racket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err="1">
                <a:solidFill>
                  <a:srgbClr val="000000"/>
                </a:solidFill>
                <a:effectLst/>
                <a:latin typeface="Arial" panose="020B0604020202020204" pitchFamily="34" charset="0"/>
              </a:rPr>
              <a:t>Nanopass</a:t>
            </a:r>
            <a:r>
              <a:rPr lang="en-US" sz="1800" b="0" i="0" u="none" strike="noStrike" dirty="0">
                <a:solidFill>
                  <a:srgbClr val="000000"/>
                </a:solidFill>
                <a:effectLst/>
                <a:latin typeface="Arial" panose="020B0604020202020204" pitchFamily="34" charset="0"/>
              </a:rPr>
              <a:t> is a DSL for easily defining intermediate languages and passes between them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Focused on very small changes from pass to pass </a:t>
            </a:r>
          </a:p>
          <a:p>
            <a:pPr rtl="0">
              <a:spcBef>
                <a:spcPts val="0"/>
              </a:spcBef>
              <a:spcAft>
                <a:spcPts val="0"/>
              </a:spcAft>
            </a:pPr>
            <a:endParaRPr lang="en-US" sz="1800" b="0" i="0" u="none" strike="noStrike" dirty="0">
              <a:solidFill>
                <a:srgbClr val="000000"/>
              </a:solidFill>
              <a:effectLst/>
              <a:latin typeface="Arial" panose="020B0604020202020204" pitchFamily="34" charset="0"/>
            </a:endParaRPr>
          </a:p>
        </p:txBody>
      </p:sp>
      <p:sp>
        <p:nvSpPr>
          <p:cNvPr id="4" name="Slide Number Placeholder 3"/>
          <p:cNvSpPr>
            <a:spLocks noGrp="1"/>
          </p:cNvSpPr>
          <p:nvPr>
            <p:ph type="sldNum" sz="quarter" idx="5"/>
          </p:nvPr>
        </p:nvSpPr>
        <p:spPr/>
        <p:txBody>
          <a:bodyPr/>
          <a:lstStyle/>
          <a:p>
            <a:fld id="{FEF222FA-78D3-4E12-BA9E-87AF152CCC44}" type="slidenum">
              <a:rPr lang="en-US" smtClean="0"/>
              <a:t>30</a:t>
            </a:fld>
            <a:endParaRPr lang="en-US"/>
          </a:p>
        </p:txBody>
      </p:sp>
    </p:spTree>
    <p:extLst>
      <p:ext uri="{BB962C8B-B14F-4D97-AF65-F5344CB8AC3E}">
        <p14:creationId xmlns:p14="http://schemas.microsoft.com/office/powerpoint/2010/main" val="286699093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A quick example of a language definition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Takes the language L3 and removes set! Expressions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This is language corresponds to the pass that we are verifying </a:t>
            </a:r>
          </a:p>
        </p:txBody>
      </p:sp>
      <p:sp>
        <p:nvSpPr>
          <p:cNvPr id="4" name="Slide Number Placeholder 3"/>
          <p:cNvSpPr>
            <a:spLocks noGrp="1"/>
          </p:cNvSpPr>
          <p:nvPr>
            <p:ph type="sldNum" sz="quarter" idx="5"/>
          </p:nvPr>
        </p:nvSpPr>
        <p:spPr/>
        <p:txBody>
          <a:bodyPr/>
          <a:lstStyle/>
          <a:p>
            <a:fld id="{FEF222FA-78D3-4E12-BA9E-87AF152CCC44}" type="slidenum">
              <a:rPr lang="en-US" smtClean="0"/>
              <a:t>31</a:t>
            </a:fld>
            <a:endParaRPr lang="en-US"/>
          </a:p>
        </p:txBody>
      </p:sp>
    </p:spTree>
    <p:extLst>
      <p:ext uri="{BB962C8B-B14F-4D97-AF65-F5344CB8AC3E}">
        <p14:creationId xmlns:p14="http://schemas.microsoft.com/office/powerpoint/2010/main" val="232650020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 have talked about the project and given some background, we will define the syntax and semantics for the subset of Scheme that we are reasoning about</a:t>
            </a:r>
          </a:p>
          <a:p>
            <a:endParaRPr lang="en-US" dirty="0"/>
          </a:p>
          <a:p>
            <a:r>
              <a:rPr lang="en-US" dirty="0"/>
              <a:t>Then, we will define the compiler pass over this subset</a:t>
            </a:r>
          </a:p>
        </p:txBody>
      </p:sp>
      <p:sp>
        <p:nvSpPr>
          <p:cNvPr id="4" name="Slide Number Placeholder 3"/>
          <p:cNvSpPr>
            <a:spLocks noGrp="1"/>
          </p:cNvSpPr>
          <p:nvPr>
            <p:ph type="sldNum" sz="quarter" idx="5"/>
          </p:nvPr>
        </p:nvSpPr>
        <p:spPr/>
        <p:txBody>
          <a:bodyPr/>
          <a:lstStyle/>
          <a:p>
            <a:fld id="{FEF222FA-78D3-4E12-BA9E-87AF152CCC44}" type="slidenum">
              <a:rPr lang="en-US" smtClean="0"/>
              <a:t>33</a:t>
            </a:fld>
            <a:endParaRPr lang="en-US"/>
          </a:p>
        </p:txBody>
      </p:sp>
    </p:spTree>
    <p:extLst>
      <p:ext uri="{BB962C8B-B14F-4D97-AF65-F5344CB8AC3E}">
        <p14:creationId xmlns:p14="http://schemas.microsoft.com/office/powerpoint/2010/main" val="401527565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Our programs consist of a store with store locations and an expression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Store locations are either a variable and a value, or a pair pointer and a cons expression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Note that dots means zero or more, so the store can be empty too (think of Kleene star)</a:t>
            </a:r>
          </a:p>
        </p:txBody>
      </p:sp>
      <p:sp>
        <p:nvSpPr>
          <p:cNvPr id="4" name="Slide Number Placeholder 3"/>
          <p:cNvSpPr>
            <a:spLocks noGrp="1"/>
          </p:cNvSpPr>
          <p:nvPr>
            <p:ph type="sldNum" sz="quarter" idx="5"/>
          </p:nvPr>
        </p:nvSpPr>
        <p:spPr/>
        <p:txBody>
          <a:bodyPr/>
          <a:lstStyle/>
          <a:p>
            <a:fld id="{FEF222FA-78D3-4E12-BA9E-87AF152CCC44}" type="slidenum">
              <a:rPr lang="en-US" smtClean="0"/>
              <a:t>34</a:t>
            </a:fld>
            <a:endParaRPr lang="en-US"/>
          </a:p>
        </p:txBody>
      </p:sp>
    </p:spTree>
    <p:extLst>
      <p:ext uri="{BB962C8B-B14F-4D97-AF65-F5344CB8AC3E}">
        <p14:creationId xmlns:p14="http://schemas.microsoft.com/office/powerpoint/2010/main" val="2932763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en-US" sz="1800" b="0" i="0" u="none" strike="noStrike" dirty="0">
                <a:solidFill>
                  <a:srgbClr val="000000"/>
                </a:solidFill>
                <a:effectLst/>
                <a:latin typeface="Arial" panose="020B0604020202020204" pitchFamily="34" charset="0"/>
              </a:rPr>
              <a:t>Everywhere means everywhere - including in safety critical settings like airplanes, medical equipment, and nuclear reactors.</a:t>
            </a:r>
            <a:endParaRPr lang="en-US" dirty="0">
              <a:effectLst/>
            </a:endParaRPr>
          </a:p>
        </p:txBody>
      </p:sp>
      <p:sp>
        <p:nvSpPr>
          <p:cNvPr id="4" name="Slide Number Placeholder 3"/>
          <p:cNvSpPr>
            <a:spLocks noGrp="1"/>
          </p:cNvSpPr>
          <p:nvPr>
            <p:ph type="sldNum" sz="quarter" idx="5"/>
          </p:nvPr>
        </p:nvSpPr>
        <p:spPr/>
        <p:txBody>
          <a:bodyPr/>
          <a:lstStyle/>
          <a:p>
            <a:fld id="{FEF222FA-78D3-4E12-BA9E-87AF152CCC44}" type="slidenum">
              <a:rPr lang="en-US" smtClean="0"/>
              <a:t>5</a:t>
            </a:fld>
            <a:endParaRPr lang="en-US"/>
          </a:p>
        </p:txBody>
      </p:sp>
    </p:spTree>
    <p:extLst>
      <p:ext uri="{BB962C8B-B14F-4D97-AF65-F5344CB8AC3E}">
        <p14:creationId xmlns:p14="http://schemas.microsoft.com/office/powerpoint/2010/main" val="123407870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Our programs consist of a store with store locations and an expression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Store locations are either a variable and a value, or a pair pointer and a cons expression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Note that dots means zero or more, so the store can be empty too (think of Kleene star)</a:t>
            </a:r>
          </a:p>
        </p:txBody>
      </p:sp>
      <p:sp>
        <p:nvSpPr>
          <p:cNvPr id="4" name="Slide Number Placeholder 3"/>
          <p:cNvSpPr>
            <a:spLocks noGrp="1"/>
          </p:cNvSpPr>
          <p:nvPr>
            <p:ph type="sldNum" sz="quarter" idx="5"/>
          </p:nvPr>
        </p:nvSpPr>
        <p:spPr/>
        <p:txBody>
          <a:bodyPr/>
          <a:lstStyle/>
          <a:p>
            <a:fld id="{FEF222FA-78D3-4E12-BA9E-87AF152CCC44}" type="slidenum">
              <a:rPr lang="en-US" smtClean="0"/>
              <a:t>35</a:t>
            </a:fld>
            <a:endParaRPr lang="en-US"/>
          </a:p>
        </p:txBody>
      </p:sp>
    </p:spTree>
    <p:extLst>
      <p:ext uri="{BB962C8B-B14F-4D97-AF65-F5344CB8AC3E}">
        <p14:creationId xmlns:p14="http://schemas.microsoft.com/office/powerpoint/2010/main" val="274677369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Expressions can be a procedure or non-procedure (more on that later)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Or a begin, if, application, set!, values expression, or a variable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We define values as all expressions that aren’t begin, if, application, etc.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Notice that values only takes one value --- more on this later</a:t>
            </a:r>
          </a:p>
        </p:txBody>
      </p:sp>
      <p:sp>
        <p:nvSpPr>
          <p:cNvPr id="4" name="Slide Number Placeholder 3"/>
          <p:cNvSpPr>
            <a:spLocks noGrp="1"/>
          </p:cNvSpPr>
          <p:nvPr>
            <p:ph type="sldNum" sz="quarter" idx="5"/>
          </p:nvPr>
        </p:nvSpPr>
        <p:spPr/>
        <p:txBody>
          <a:bodyPr/>
          <a:lstStyle/>
          <a:p>
            <a:fld id="{FEF222FA-78D3-4E12-BA9E-87AF152CCC44}" type="slidenum">
              <a:rPr lang="en-US" smtClean="0"/>
              <a:t>36</a:t>
            </a:fld>
            <a:endParaRPr lang="en-US"/>
          </a:p>
        </p:txBody>
      </p:sp>
    </p:spTree>
    <p:extLst>
      <p:ext uri="{BB962C8B-B14F-4D97-AF65-F5344CB8AC3E}">
        <p14:creationId xmlns:p14="http://schemas.microsoft.com/office/powerpoint/2010/main" val="30730392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Expressions can be a procedure or non-procedure (more on that later)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Or a begin, if, application, set!, values expression, or a variable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We define values as all expressions that aren’t begin, if, application, etc.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Notice that values only takes one value --- more on this later</a:t>
            </a:r>
          </a:p>
        </p:txBody>
      </p:sp>
      <p:sp>
        <p:nvSpPr>
          <p:cNvPr id="4" name="Slide Number Placeholder 3"/>
          <p:cNvSpPr>
            <a:spLocks noGrp="1"/>
          </p:cNvSpPr>
          <p:nvPr>
            <p:ph type="sldNum" sz="quarter" idx="5"/>
          </p:nvPr>
        </p:nvSpPr>
        <p:spPr/>
        <p:txBody>
          <a:bodyPr/>
          <a:lstStyle/>
          <a:p>
            <a:fld id="{FEF222FA-78D3-4E12-BA9E-87AF152CCC44}" type="slidenum">
              <a:rPr lang="en-US" smtClean="0"/>
              <a:t>37</a:t>
            </a:fld>
            <a:endParaRPr lang="en-US"/>
          </a:p>
        </p:txBody>
      </p:sp>
    </p:spTree>
    <p:extLst>
      <p:ext uri="{BB962C8B-B14F-4D97-AF65-F5344CB8AC3E}">
        <p14:creationId xmlns:p14="http://schemas.microsoft.com/office/powerpoint/2010/main" val="129882137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err="1"/>
              <a:t>Nonproc</a:t>
            </a:r>
            <a:r>
              <a:rPr lang="en-US" sz="1800" dirty="0"/>
              <a:t> is numbers, null, and pointers to store locations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Procedures are, well, procedures. Note we restrict lambda expressions to one or fewer arguments</a:t>
            </a:r>
          </a:p>
        </p:txBody>
      </p:sp>
      <p:sp>
        <p:nvSpPr>
          <p:cNvPr id="4" name="Slide Number Placeholder 3"/>
          <p:cNvSpPr>
            <a:spLocks noGrp="1"/>
          </p:cNvSpPr>
          <p:nvPr>
            <p:ph type="sldNum" sz="quarter" idx="5"/>
          </p:nvPr>
        </p:nvSpPr>
        <p:spPr/>
        <p:txBody>
          <a:bodyPr/>
          <a:lstStyle/>
          <a:p>
            <a:fld id="{FEF222FA-78D3-4E12-BA9E-87AF152CCC44}" type="slidenum">
              <a:rPr lang="en-US" smtClean="0"/>
              <a:t>38</a:t>
            </a:fld>
            <a:endParaRPr lang="en-US"/>
          </a:p>
        </p:txBody>
      </p:sp>
    </p:spTree>
    <p:extLst>
      <p:ext uri="{BB962C8B-B14F-4D97-AF65-F5344CB8AC3E}">
        <p14:creationId xmlns:p14="http://schemas.microsoft.com/office/powerpoint/2010/main" val="185616566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err="1"/>
              <a:t>Nonproc</a:t>
            </a:r>
            <a:r>
              <a:rPr lang="en-US" sz="1800" dirty="0"/>
              <a:t> is numbers, null, and pointers to store locations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Procedures are, well, procedures. Note we restrict lambda expressions to one or fewer arguments</a:t>
            </a:r>
          </a:p>
        </p:txBody>
      </p:sp>
      <p:sp>
        <p:nvSpPr>
          <p:cNvPr id="4" name="Slide Number Placeholder 3"/>
          <p:cNvSpPr>
            <a:spLocks noGrp="1"/>
          </p:cNvSpPr>
          <p:nvPr>
            <p:ph type="sldNum" sz="quarter" idx="5"/>
          </p:nvPr>
        </p:nvSpPr>
        <p:spPr/>
        <p:txBody>
          <a:bodyPr/>
          <a:lstStyle/>
          <a:p>
            <a:fld id="{FEF222FA-78D3-4E12-BA9E-87AF152CCC44}" type="slidenum">
              <a:rPr lang="en-US" smtClean="0"/>
              <a:t>39</a:t>
            </a:fld>
            <a:endParaRPr lang="en-US"/>
          </a:p>
        </p:txBody>
      </p:sp>
    </p:spTree>
    <p:extLst>
      <p:ext uri="{BB962C8B-B14F-4D97-AF65-F5344CB8AC3E}">
        <p14:creationId xmlns:p14="http://schemas.microsoft.com/office/powerpoint/2010/main" val="404338942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Now that we’ve covered the syntax of our language, we will look at evaluation contexts.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Evaluation contexts are a set of structural congruence rules.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More concretely, they allow us to decompose programs into a context and an expression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In our specific case, they allow us to isolate specific sub-expressions in a way that enforces an evaluation order.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A quick example</a:t>
            </a:r>
          </a:p>
        </p:txBody>
      </p:sp>
      <p:sp>
        <p:nvSpPr>
          <p:cNvPr id="4" name="Slide Number Placeholder 3"/>
          <p:cNvSpPr>
            <a:spLocks noGrp="1"/>
          </p:cNvSpPr>
          <p:nvPr>
            <p:ph type="sldNum" sz="quarter" idx="5"/>
          </p:nvPr>
        </p:nvSpPr>
        <p:spPr/>
        <p:txBody>
          <a:bodyPr/>
          <a:lstStyle/>
          <a:p>
            <a:fld id="{FEF222FA-78D3-4E12-BA9E-87AF152CCC44}" type="slidenum">
              <a:rPr lang="en-US" smtClean="0"/>
              <a:t>40</a:t>
            </a:fld>
            <a:endParaRPr lang="en-US"/>
          </a:p>
        </p:txBody>
      </p:sp>
    </p:spTree>
    <p:extLst>
      <p:ext uri="{BB962C8B-B14F-4D97-AF65-F5344CB8AC3E}">
        <p14:creationId xmlns:p14="http://schemas.microsoft.com/office/powerpoint/2010/main" val="296854173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For example, we can use this evaluation context to decompose this program</a:t>
            </a:r>
          </a:p>
        </p:txBody>
      </p:sp>
      <p:sp>
        <p:nvSpPr>
          <p:cNvPr id="4" name="Slide Number Placeholder 3"/>
          <p:cNvSpPr>
            <a:spLocks noGrp="1"/>
          </p:cNvSpPr>
          <p:nvPr>
            <p:ph type="sldNum" sz="quarter" idx="5"/>
          </p:nvPr>
        </p:nvSpPr>
        <p:spPr/>
        <p:txBody>
          <a:bodyPr/>
          <a:lstStyle/>
          <a:p>
            <a:fld id="{FEF222FA-78D3-4E12-BA9E-87AF152CCC44}" type="slidenum">
              <a:rPr lang="en-US" smtClean="0"/>
              <a:t>41</a:t>
            </a:fld>
            <a:endParaRPr lang="en-US"/>
          </a:p>
        </p:txBody>
      </p:sp>
    </p:spTree>
    <p:extLst>
      <p:ext uri="{BB962C8B-B14F-4D97-AF65-F5344CB8AC3E}">
        <p14:creationId xmlns:p14="http://schemas.microsoft.com/office/powerpoint/2010/main" val="29586109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For example, we can use this evaluation context to decompose this program</a:t>
            </a:r>
          </a:p>
        </p:txBody>
      </p:sp>
      <p:sp>
        <p:nvSpPr>
          <p:cNvPr id="4" name="Slide Number Placeholder 3"/>
          <p:cNvSpPr>
            <a:spLocks noGrp="1"/>
          </p:cNvSpPr>
          <p:nvPr>
            <p:ph type="sldNum" sz="quarter" idx="5"/>
          </p:nvPr>
        </p:nvSpPr>
        <p:spPr/>
        <p:txBody>
          <a:bodyPr/>
          <a:lstStyle/>
          <a:p>
            <a:fld id="{FEF222FA-78D3-4E12-BA9E-87AF152CCC44}" type="slidenum">
              <a:rPr lang="en-US" smtClean="0"/>
              <a:t>42</a:t>
            </a:fld>
            <a:endParaRPr lang="en-US"/>
          </a:p>
        </p:txBody>
      </p:sp>
    </p:spTree>
    <p:extLst>
      <p:ext uri="{BB962C8B-B14F-4D97-AF65-F5344CB8AC3E}">
        <p14:creationId xmlns:p14="http://schemas.microsoft.com/office/powerpoint/2010/main" val="377059737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First --- what is an evaluation context?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Evaluation contexts are a set of rules for structural congruence. More concretely, they allow us to decompose programs into a context and an expression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In our specific case, they allow us to isolate specific sub-expressions in a way that enforces an evaluation order.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A quick example</a:t>
            </a:r>
          </a:p>
        </p:txBody>
      </p:sp>
      <p:sp>
        <p:nvSpPr>
          <p:cNvPr id="4" name="Slide Number Placeholder 3"/>
          <p:cNvSpPr>
            <a:spLocks noGrp="1"/>
          </p:cNvSpPr>
          <p:nvPr>
            <p:ph type="sldNum" sz="quarter" idx="5"/>
          </p:nvPr>
        </p:nvSpPr>
        <p:spPr/>
        <p:txBody>
          <a:bodyPr/>
          <a:lstStyle/>
          <a:p>
            <a:fld id="{FEF222FA-78D3-4E12-BA9E-87AF152CCC44}" type="slidenum">
              <a:rPr lang="en-US" smtClean="0"/>
              <a:t>43</a:t>
            </a:fld>
            <a:endParaRPr lang="en-US"/>
          </a:p>
        </p:txBody>
      </p:sp>
    </p:spTree>
    <p:extLst>
      <p:ext uri="{BB962C8B-B14F-4D97-AF65-F5344CB8AC3E}">
        <p14:creationId xmlns:p14="http://schemas.microsoft.com/office/powerpoint/2010/main" val="333569123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First --- what is an evaluation context?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Evaluation contexts are a set of rules for structural congruence. More concretely, they allow us to decompose programs into a context and an expression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In our specific case, they allow us to isolate specific sub-expressions in a way that enforces an evaluation order.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A quick example</a:t>
            </a:r>
          </a:p>
        </p:txBody>
      </p:sp>
      <p:sp>
        <p:nvSpPr>
          <p:cNvPr id="4" name="Slide Number Placeholder 3"/>
          <p:cNvSpPr>
            <a:spLocks noGrp="1"/>
          </p:cNvSpPr>
          <p:nvPr>
            <p:ph type="sldNum" sz="quarter" idx="5"/>
          </p:nvPr>
        </p:nvSpPr>
        <p:spPr/>
        <p:txBody>
          <a:bodyPr/>
          <a:lstStyle/>
          <a:p>
            <a:fld id="{FEF222FA-78D3-4E12-BA9E-87AF152CCC44}" type="slidenum">
              <a:rPr lang="en-US" smtClean="0"/>
              <a:t>44</a:t>
            </a:fld>
            <a:endParaRPr lang="en-US"/>
          </a:p>
        </p:txBody>
      </p:sp>
    </p:spTree>
    <p:extLst>
      <p:ext uri="{BB962C8B-B14F-4D97-AF65-F5344CB8AC3E}">
        <p14:creationId xmlns:p14="http://schemas.microsoft.com/office/powerpoint/2010/main" val="33249948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en-US" sz="1800" b="0" i="0" u="none" strike="noStrike" dirty="0">
                <a:solidFill>
                  <a:srgbClr val="000000"/>
                </a:solidFill>
                <a:effectLst/>
                <a:latin typeface="Arial" panose="020B0604020202020204" pitchFamily="34" charset="0"/>
              </a:rPr>
              <a:t>We can observe this situation in many areas - complexity is increasing across the board</a:t>
            </a:r>
            <a:endParaRPr lang="en-US" dirty="0">
              <a:effectLst/>
            </a:endParaRPr>
          </a:p>
          <a:p>
            <a:pPr rtl="0">
              <a:spcBef>
                <a:spcPts val="0"/>
              </a:spcBef>
              <a:spcAft>
                <a:spcPts val="0"/>
              </a:spcAft>
            </a:pPr>
            <a:br>
              <a:rPr lang="en-US" dirty="0"/>
            </a:br>
            <a:r>
              <a:rPr lang="en-US" sz="1800" b="0" i="0" u="none" strike="noStrike" dirty="0">
                <a:solidFill>
                  <a:srgbClr val="000000"/>
                </a:solidFill>
                <a:effectLst/>
                <a:latin typeface="Arial" panose="020B0604020202020204" pitchFamily="34" charset="0"/>
              </a:rPr>
              <a:t>Needless to say, software errors in equipment </a:t>
            </a:r>
            <a:r>
              <a:rPr lang="en-US" sz="1800" b="0" i="0" u="none" strike="noStrike" dirty="0" err="1">
                <a:solidFill>
                  <a:srgbClr val="000000"/>
                </a:solidFill>
                <a:effectLst/>
                <a:latin typeface="Arial" panose="020B0604020202020204" pitchFamily="34" charset="0"/>
              </a:rPr>
              <a:t>thats</a:t>
            </a:r>
            <a:r>
              <a:rPr lang="en-US" sz="1800" b="0" i="0" u="none" strike="noStrike" dirty="0">
                <a:solidFill>
                  <a:srgbClr val="000000"/>
                </a:solidFill>
                <a:effectLst/>
                <a:latin typeface="Arial" panose="020B0604020202020204" pitchFamily="34" charset="0"/>
              </a:rPr>
              <a:t> controlling your heart or at the local nuclear power plant are very bad </a:t>
            </a:r>
            <a:endParaRPr lang="en-US" dirty="0">
              <a:effectLst/>
            </a:endParaRPr>
          </a:p>
          <a:p>
            <a:pPr rtl="0">
              <a:spcBef>
                <a:spcPts val="0"/>
              </a:spcBef>
              <a:spcAft>
                <a:spcPts val="0"/>
              </a:spcAft>
            </a:pPr>
            <a:br>
              <a:rPr lang="en-US" dirty="0"/>
            </a:br>
            <a:r>
              <a:rPr lang="en-US" sz="1800" b="0" i="0" u="none" strike="noStrike" dirty="0">
                <a:solidFill>
                  <a:srgbClr val="000000"/>
                </a:solidFill>
                <a:effectLst/>
                <a:latin typeface="Arial" panose="020B0604020202020204" pitchFamily="34" charset="0"/>
              </a:rPr>
              <a:t>So, can we fix?</a:t>
            </a:r>
            <a:endParaRPr lang="en-US" dirty="0">
              <a:effectLst/>
            </a:endParaRPr>
          </a:p>
          <a:p>
            <a:endParaRPr lang="en-US" dirty="0"/>
          </a:p>
        </p:txBody>
      </p:sp>
      <p:sp>
        <p:nvSpPr>
          <p:cNvPr id="4" name="Slide Number Placeholder 3"/>
          <p:cNvSpPr>
            <a:spLocks noGrp="1"/>
          </p:cNvSpPr>
          <p:nvPr>
            <p:ph type="sldNum" sz="quarter" idx="5"/>
          </p:nvPr>
        </p:nvSpPr>
        <p:spPr/>
        <p:txBody>
          <a:bodyPr/>
          <a:lstStyle/>
          <a:p>
            <a:fld id="{FEF222FA-78D3-4E12-BA9E-87AF152CCC44}" type="slidenum">
              <a:rPr lang="en-US" smtClean="0"/>
              <a:t>6</a:t>
            </a:fld>
            <a:endParaRPr lang="en-US"/>
          </a:p>
        </p:txBody>
      </p:sp>
    </p:spTree>
    <p:extLst>
      <p:ext uri="{BB962C8B-B14F-4D97-AF65-F5344CB8AC3E}">
        <p14:creationId xmlns:p14="http://schemas.microsoft.com/office/powerpoint/2010/main" val="295018796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Imagine we having the following program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Although we haven’t seen the semantic rules yet, we can assume there is one for application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But it would be very strange if there were a rule for application inside of an if expression… that would require a separate rule for application inside all of the different expressions…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We need a way to isolate this expression – we can use eval context decomposition</a:t>
            </a:r>
          </a:p>
        </p:txBody>
      </p:sp>
      <p:sp>
        <p:nvSpPr>
          <p:cNvPr id="4" name="Slide Number Placeholder 3"/>
          <p:cNvSpPr>
            <a:spLocks noGrp="1"/>
          </p:cNvSpPr>
          <p:nvPr>
            <p:ph type="sldNum" sz="quarter" idx="5"/>
          </p:nvPr>
        </p:nvSpPr>
        <p:spPr/>
        <p:txBody>
          <a:bodyPr/>
          <a:lstStyle/>
          <a:p>
            <a:fld id="{FEF222FA-78D3-4E12-BA9E-87AF152CCC44}" type="slidenum">
              <a:rPr lang="en-US" smtClean="0"/>
              <a:t>45</a:t>
            </a:fld>
            <a:endParaRPr lang="en-US"/>
          </a:p>
        </p:txBody>
      </p:sp>
    </p:spTree>
    <p:extLst>
      <p:ext uri="{BB962C8B-B14F-4D97-AF65-F5344CB8AC3E}">
        <p14:creationId xmlns:p14="http://schemas.microsoft.com/office/powerpoint/2010/main" val="199595574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Imagine we having the following program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Although we haven’t seen the semantic rules yet, we can assume there is one for application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But it would be very strange if there were a rule for application inside of an if expression… that would require a separate rule for application inside all of the different expressions…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We need a way to isolate this expression – we can use eval context decomposition</a:t>
            </a:r>
          </a:p>
        </p:txBody>
      </p:sp>
      <p:sp>
        <p:nvSpPr>
          <p:cNvPr id="4" name="Slide Number Placeholder 3"/>
          <p:cNvSpPr>
            <a:spLocks noGrp="1"/>
          </p:cNvSpPr>
          <p:nvPr>
            <p:ph type="sldNum" sz="quarter" idx="5"/>
          </p:nvPr>
        </p:nvSpPr>
        <p:spPr/>
        <p:txBody>
          <a:bodyPr/>
          <a:lstStyle/>
          <a:p>
            <a:fld id="{FEF222FA-78D3-4E12-BA9E-87AF152CCC44}" type="slidenum">
              <a:rPr lang="en-US" smtClean="0"/>
              <a:t>46</a:t>
            </a:fld>
            <a:endParaRPr lang="en-US"/>
          </a:p>
        </p:txBody>
      </p:sp>
    </p:spTree>
    <p:extLst>
      <p:ext uri="{BB962C8B-B14F-4D97-AF65-F5344CB8AC3E}">
        <p14:creationId xmlns:p14="http://schemas.microsoft.com/office/powerpoint/2010/main" val="235815298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First, we can decompose the program to isolate it from the store </a:t>
            </a:r>
          </a:p>
        </p:txBody>
      </p:sp>
      <p:sp>
        <p:nvSpPr>
          <p:cNvPr id="4" name="Slide Number Placeholder 3"/>
          <p:cNvSpPr>
            <a:spLocks noGrp="1"/>
          </p:cNvSpPr>
          <p:nvPr>
            <p:ph type="sldNum" sz="quarter" idx="5"/>
          </p:nvPr>
        </p:nvSpPr>
        <p:spPr/>
        <p:txBody>
          <a:bodyPr/>
          <a:lstStyle/>
          <a:p>
            <a:fld id="{FEF222FA-78D3-4E12-BA9E-87AF152CCC44}" type="slidenum">
              <a:rPr lang="en-US" smtClean="0"/>
              <a:t>47</a:t>
            </a:fld>
            <a:endParaRPr lang="en-US"/>
          </a:p>
        </p:txBody>
      </p:sp>
    </p:spTree>
    <p:extLst>
      <p:ext uri="{BB962C8B-B14F-4D97-AF65-F5344CB8AC3E}">
        <p14:creationId xmlns:p14="http://schemas.microsoft.com/office/powerpoint/2010/main" val="356935334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Now, put the if expression into the context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By doing this decomposition, we have successfully isolated the application expression and can apply the semantic rule for application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Arial" panose="020B0604020202020204" pitchFamily="34" charset="0"/>
            </a:endParaRPr>
          </a:p>
        </p:txBody>
      </p:sp>
      <p:sp>
        <p:nvSpPr>
          <p:cNvPr id="4" name="Slide Number Placeholder 3"/>
          <p:cNvSpPr>
            <a:spLocks noGrp="1"/>
          </p:cNvSpPr>
          <p:nvPr>
            <p:ph type="sldNum" sz="quarter" idx="5"/>
          </p:nvPr>
        </p:nvSpPr>
        <p:spPr/>
        <p:txBody>
          <a:bodyPr/>
          <a:lstStyle/>
          <a:p>
            <a:fld id="{FEF222FA-78D3-4E12-BA9E-87AF152CCC44}" type="slidenum">
              <a:rPr lang="en-US" smtClean="0"/>
              <a:t>48</a:t>
            </a:fld>
            <a:endParaRPr lang="en-US"/>
          </a:p>
        </p:txBody>
      </p:sp>
    </p:spTree>
    <p:extLst>
      <p:ext uri="{BB962C8B-B14F-4D97-AF65-F5344CB8AC3E}">
        <p14:creationId xmlns:p14="http://schemas.microsoft.com/office/powerpoint/2010/main" val="44363517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Then, we can plug our reduced expression back into the eval context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Arial" panose="020B0604020202020204" pitchFamily="34" charset="0"/>
            </a:endParaRPr>
          </a:p>
        </p:txBody>
      </p:sp>
      <p:sp>
        <p:nvSpPr>
          <p:cNvPr id="4" name="Slide Number Placeholder 3"/>
          <p:cNvSpPr>
            <a:spLocks noGrp="1"/>
          </p:cNvSpPr>
          <p:nvPr>
            <p:ph type="sldNum" sz="quarter" idx="5"/>
          </p:nvPr>
        </p:nvSpPr>
        <p:spPr/>
        <p:txBody>
          <a:bodyPr/>
          <a:lstStyle/>
          <a:p>
            <a:fld id="{FEF222FA-78D3-4E12-BA9E-87AF152CCC44}" type="slidenum">
              <a:rPr lang="en-US" smtClean="0"/>
              <a:t>49</a:t>
            </a:fld>
            <a:endParaRPr lang="en-US"/>
          </a:p>
        </p:txBody>
      </p:sp>
    </p:spTree>
    <p:extLst>
      <p:ext uri="{BB962C8B-B14F-4D97-AF65-F5344CB8AC3E}">
        <p14:creationId xmlns:p14="http://schemas.microsoft.com/office/powerpoint/2010/main" val="37533016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Then, we can plug our reduced expression back into the eval context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Arial" panose="020B0604020202020204" pitchFamily="34" charset="0"/>
            </a:endParaRPr>
          </a:p>
        </p:txBody>
      </p:sp>
      <p:sp>
        <p:nvSpPr>
          <p:cNvPr id="4" name="Slide Number Placeholder 3"/>
          <p:cNvSpPr>
            <a:spLocks noGrp="1"/>
          </p:cNvSpPr>
          <p:nvPr>
            <p:ph type="sldNum" sz="quarter" idx="5"/>
          </p:nvPr>
        </p:nvSpPr>
        <p:spPr/>
        <p:txBody>
          <a:bodyPr/>
          <a:lstStyle/>
          <a:p>
            <a:fld id="{FEF222FA-78D3-4E12-BA9E-87AF152CCC44}" type="slidenum">
              <a:rPr lang="en-US" smtClean="0"/>
              <a:t>50</a:t>
            </a:fld>
            <a:endParaRPr lang="en-US"/>
          </a:p>
        </p:txBody>
      </p:sp>
    </p:spTree>
    <p:extLst>
      <p:ext uri="{BB962C8B-B14F-4D97-AF65-F5344CB8AC3E}">
        <p14:creationId xmlns:p14="http://schemas.microsoft.com/office/powerpoint/2010/main" val="317174537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Now, looking at our eval contexts again, we see that they control where reduction can happen through the placement of their holes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But what are F star and F circle?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In the original R6RS semantics, these control where multiple values can occur – F star means the hole is expecting multiple values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We do not support multiple values, but we left these in so that our syntax would follow the R6RS semantics more closely. We will later see a similarly vestigial semantic rule.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For now, just pretend F star and F circle are just F eval contexts</a:t>
            </a:r>
          </a:p>
        </p:txBody>
      </p:sp>
      <p:sp>
        <p:nvSpPr>
          <p:cNvPr id="4" name="Slide Number Placeholder 3"/>
          <p:cNvSpPr>
            <a:spLocks noGrp="1"/>
          </p:cNvSpPr>
          <p:nvPr>
            <p:ph type="sldNum" sz="quarter" idx="5"/>
          </p:nvPr>
        </p:nvSpPr>
        <p:spPr/>
        <p:txBody>
          <a:bodyPr/>
          <a:lstStyle/>
          <a:p>
            <a:fld id="{FEF222FA-78D3-4E12-BA9E-87AF152CCC44}" type="slidenum">
              <a:rPr lang="en-US" smtClean="0"/>
              <a:t>51</a:t>
            </a:fld>
            <a:endParaRPr lang="en-US"/>
          </a:p>
        </p:txBody>
      </p:sp>
    </p:spTree>
    <p:extLst>
      <p:ext uri="{BB962C8B-B14F-4D97-AF65-F5344CB8AC3E}">
        <p14:creationId xmlns:p14="http://schemas.microsoft.com/office/powerpoint/2010/main" val="89039542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First, we can see that these rules take a program to another program, but they occur inside of an evaluation context.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The </a:t>
            </a:r>
            <a:r>
              <a:rPr lang="en-US" sz="1800" b="0" i="0" u="none" strike="noStrike" dirty="0" err="1">
                <a:solidFill>
                  <a:srgbClr val="000000"/>
                </a:solidFill>
                <a:effectLst/>
                <a:latin typeface="Arial" panose="020B0604020202020204" pitchFamily="34" charset="0"/>
              </a:rPr>
              <a:t>beginC</a:t>
            </a:r>
            <a:r>
              <a:rPr lang="en-US" sz="1800" b="0" i="0" u="none" strike="noStrike" dirty="0">
                <a:solidFill>
                  <a:srgbClr val="000000"/>
                </a:solidFill>
                <a:effectLst/>
                <a:latin typeface="Arial" panose="020B0604020202020204" pitchFamily="34" charset="0"/>
              </a:rPr>
              <a:t> rule removes values from the front of a begin expression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Combined with the begin evaluation context, we can evaluate and remove expressions from a begin statement until we get to the last one, where we apply </a:t>
            </a:r>
            <a:r>
              <a:rPr lang="en-US" sz="1800" b="0" i="0" u="none" strike="noStrike" dirty="0" err="1">
                <a:solidFill>
                  <a:srgbClr val="000000"/>
                </a:solidFill>
                <a:effectLst/>
                <a:latin typeface="Arial" panose="020B0604020202020204" pitchFamily="34" charset="0"/>
              </a:rPr>
              <a:t>beginD</a:t>
            </a:r>
            <a:endParaRPr lang="en-US" sz="1800" b="0" i="0" u="none" strike="noStrike"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Lets see a quick example of that happening</a:t>
            </a:r>
          </a:p>
        </p:txBody>
      </p:sp>
      <p:sp>
        <p:nvSpPr>
          <p:cNvPr id="4" name="Slide Number Placeholder 3"/>
          <p:cNvSpPr>
            <a:spLocks noGrp="1"/>
          </p:cNvSpPr>
          <p:nvPr>
            <p:ph type="sldNum" sz="quarter" idx="5"/>
          </p:nvPr>
        </p:nvSpPr>
        <p:spPr/>
        <p:txBody>
          <a:bodyPr/>
          <a:lstStyle/>
          <a:p>
            <a:fld id="{FEF222FA-78D3-4E12-BA9E-87AF152CCC44}" type="slidenum">
              <a:rPr lang="en-US" smtClean="0"/>
              <a:t>53</a:t>
            </a:fld>
            <a:endParaRPr lang="en-US"/>
          </a:p>
        </p:txBody>
      </p:sp>
    </p:spTree>
    <p:extLst>
      <p:ext uri="{BB962C8B-B14F-4D97-AF65-F5344CB8AC3E}">
        <p14:creationId xmlns:p14="http://schemas.microsoft.com/office/powerpoint/2010/main" val="272748653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First, we can see that these rules take a program to another program, but they occur inside of an evaluation context.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The </a:t>
            </a:r>
            <a:r>
              <a:rPr lang="en-US" sz="1800" b="0" i="0" u="none" strike="noStrike" dirty="0" err="1">
                <a:solidFill>
                  <a:srgbClr val="000000"/>
                </a:solidFill>
                <a:effectLst/>
                <a:latin typeface="Arial" panose="020B0604020202020204" pitchFamily="34" charset="0"/>
              </a:rPr>
              <a:t>beginC</a:t>
            </a:r>
            <a:r>
              <a:rPr lang="en-US" sz="1800" b="0" i="0" u="none" strike="noStrike" dirty="0">
                <a:solidFill>
                  <a:srgbClr val="000000"/>
                </a:solidFill>
                <a:effectLst/>
                <a:latin typeface="Arial" panose="020B0604020202020204" pitchFamily="34" charset="0"/>
              </a:rPr>
              <a:t> rule removes values from the front of a begin expression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Combined with the begin evaluation context, we can evaluate and remove expressions from a begin statement until we get to the last one, where we apply </a:t>
            </a:r>
            <a:r>
              <a:rPr lang="en-US" sz="1800" b="0" i="0" u="none" strike="noStrike" dirty="0" err="1">
                <a:solidFill>
                  <a:srgbClr val="000000"/>
                </a:solidFill>
                <a:effectLst/>
                <a:latin typeface="Arial" panose="020B0604020202020204" pitchFamily="34" charset="0"/>
              </a:rPr>
              <a:t>beginD</a:t>
            </a:r>
            <a:endParaRPr lang="en-US" sz="1800" b="0" i="0" u="none" strike="noStrike"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Lets see a quick example of that happening</a:t>
            </a:r>
          </a:p>
        </p:txBody>
      </p:sp>
      <p:sp>
        <p:nvSpPr>
          <p:cNvPr id="4" name="Slide Number Placeholder 3"/>
          <p:cNvSpPr>
            <a:spLocks noGrp="1"/>
          </p:cNvSpPr>
          <p:nvPr>
            <p:ph type="sldNum" sz="quarter" idx="5"/>
          </p:nvPr>
        </p:nvSpPr>
        <p:spPr/>
        <p:txBody>
          <a:bodyPr/>
          <a:lstStyle/>
          <a:p>
            <a:fld id="{FEF222FA-78D3-4E12-BA9E-87AF152CCC44}" type="slidenum">
              <a:rPr lang="en-US" smtClean="0"/>
              <a:t>54</a:t>
            </a:fld>
            <a:endParaRPr lang="en-US"/>
          </a:p>
        </p:txBody>
      </p:sp>
    </p:spTree>
    <p:extLst>
      <p:ext uri="{BB962C8B-B14F-4D97-AF65-F5344CB8AC3E}">
        <p14:creationId xmlns:p14="http://schemas.microsoft.com/office/powerpoint/2010/main" val="220889283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First, we can see that these rules take a program to another program, but they occur inside of an evaluation context.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The </a:t>
            </a:r>
            <a:r>
              <a:rPr lang="en-US" sz="1800" b="0" i="0" u="none" strike="noStrike" dirty="0" err="1">
                <a:solidFill>
                  <a:srgbClr val="000000"/>
                </a:solidFill>
                <a:effectLst/>
                <a:latin typeface="Arial" panose="020B0604020202020204" pitchFamily="34" charset="0"/>
              </a:rPr>
              <a:t>beginC</a:t>
            </a:r>
            <a:r>
              <a:rPr lang="en-US" sz="1800" b="0" i="0" u="none" strike="noStrike" dirty="0">
                <a:solidFill>
                  <a:srgbClr val="000000"/>
                </a:solidFill>
                <a:effectLst/>
                <a:latin typeface="Arial" panose="020B0604020202020204" pitchFamily="34" charset="0"/>
              </a:rPr>
              <a:t> rule removes values from the front of a begin expression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Combined with the begin evaluation context, we can evaluate and remove expressions from a begin statement until we get to the last one, where we apply </a:t>
            </a:r>
            <a:r>
              <a:rPr lang="en-US" sz="1800" b="0" i="0" u="none" strike="noStrike" dirty="0" err="1">
                <a:solidFill>
                  <a:srgbClr val="000000"/>
                </a:solidFill>
                <a:effectLst/>
                <a:latin typeface="Arial" panose="020B0604020202020204" pitchFamily="34" charset="0"/>
              </a:rPr>
              <a:t>beginD</a:t>
            </a:r>
            <a:endParaRPr lang="en-US" sz="1800" b="0" i="0" u="none" strike="noStrike"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Lets see a quick example of that happening</a:t>
            </a:r>
          </a:p>
        </p:txBody>
      </p:sp>
      <p:sp>
        <p:nvSpPr>
          <p:cNvPr id="4" name="Slide Number Placeholder 3"/>
          <p:cNvSpPr>
            <a:spLocks noGrp="1"/>
          </p:cNvSpPr>
          <p:nvPr>
            <p:ph type="sldNum" sz="quarter" idx="5"/>
          </p:nvPr>
        </p:nvSpPr>
        <p:spPr/>
        <p:txBody>
          <a:bodyPr/>
          <a:lstStyle/>
          <a:p>
            <a:fld id="{FEF222FA-78D3-4E12-BA9E-87AF152CCC44}" type="slidenum">
              <a:rPr lang="en-US" smtClean="0"/>
              <a:t>55</a:t>
            </a:fld>
            <a:endParaRPr lang="en-US"/>
          </a:p>
        </p:txBody>
      </p:sp>
    </p:spTree>
    <p:extLst>
      <p:ext uri="{BB962C8B-B14F-4D97-AF65-F5344CB8AC3E}">
        <p14:creationId xmlns:p14="http://schemas.microsoft.com/office/powerpoint/2010/main" val="2001359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en-US" sz="1800" b="0" i="0" u="none" strike="noStrike" dirty="0">
                <a:solidFill>
                  <a:srgbClr val="000000"/>
                </a:solidFill>
                <a:effectLst/>
                <a:latin typeface="Arial" panose="020B0604020202020204" pitchFamily="34" charset="0"/>
              </a:rPr>
              <a:t>In general, static analysis is the process of examining source code.</a:t>
            </a:r>
            <a:endParaRPr lang="en-US" dirty="0">
              <a:effectLst/>
            </a:endParaRPr>
          </a:p>
          <a:p>
            <a:pPr rtl="0">
              <a:spcBef>
                <a:spcPts val="0"/>
              </a:spcBef>
              <a:spcAft>
                <a:spcPts val="0"/>
              </a:spcAft>
            </a:pPr>
            <a:br>
              <a:rPr lang="en-US" dirty="0"/>
            </a:br>
            <a:r>
              <a:rPr lang="en-US" sz="1800" b="0" i="0" u="none" strike="noStrike" dirty="0">
                <a:solidFill>
                  <a:srgbClr val="000000"/>
                </a:solidFill>
                <a:effectLst/>
                <a:latin typeface="Arial" panose="020B0604020202020204" pitchFamily="34" charset="0"/>
              </a:rPr>
              <a:t>By carefully analyzing source code, we can devise proofs that certain kinds of errors don’t occur</a:t>
            </a:r>
          </a:p>
          <a:p>
            <a:pPr rtl="0">
              <a:spcBef>
                <a:spcPts val="0"/>
              </a:spcBef>
              <a:spcAft>
                <a:spcPts val="0"/>
              </a:spcAft>
            </a:pPr>
            <a:endParaRPr lang="en-US" sz="1800" b="0" i="0" u="none" strike="noStrike" dirty="0">
              <a:solidFill>
                <a:srgbClr val="000000"/>
              </a:solidFill>
              <a:effectLst/>
              <a:latin typeface="Arial" panose="020B0604020202020204" pitchFamily="34" charset="0"/>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Some analysis can be performed completely based on the syntax of a program – for ex, every line ending in a semi-colon.</a:t>
            </a:r>
          </a:p>
          <a:p>
            <a:pPr rtl="0">
              <a:spcBef>
                <a:spcPts val="0"/>
              </a:spcBef>
              <a:spcAft>
                <a:spcPts val="0"/>
              </a:spcAft>
            </a:pPr>
            <a:endParaRPr lang="en-US" sz="1800" b="0" i="0" u="none" strike="noStrike" dirty="0">
              <a:solidFill>
                <a:srgbClr val="000000"/>
              </a:solidFill>
              <a:effectLst/>
              <a:latin typeface="Arial" panose="020B0604020202020204" pitchFamily="34" charset="0"/>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However, for more complex proofs, we give meaning to the source code using the semantics of its language, for ex to prove a program results in a certain value</a:t>
            </a:r>
            <a:endParaRPr lang="en-US" dirty="0">
              <a:effectLst/>
            </a:endParaRPr>
          </a:p>
          <a:p>
            <a:pPr rtl="0">
              <a:spcBef>
                <a:spcPts val="0"/>
              </a:spcBef>
              <a:spcAft>
                <a:spcPts val="0"/>
              </a:spcAft>
            </a:pPr>
            <a:endParaRPr lang="en-US" dirty="0">
              <a:effectLst/>
            </a:endParaRPr>
          </a:p>
        </p:txBody>
      </p:sp>
      <p:sp>
        <p:nvSpPr>
          <p:cNvPr id="4" name="Slide Number Placeholder 3"/>
          <p:cNvSpPr>
            <a:spLocks noGrp="1"/>
          </p:cNvSpPr>
          <p:nvPr>
            <p:ph type="sldNum" sz="quarter" idx="5"/>
          </p:nvPr>
        </p:nvSpPr>
        <p:spPr/>
        <p:txBody>
          <a:bodyPr/>
          <a:lstStyle/>
          <a:p>
            <a:fld id="{FEF222FA-78D3-4E12-BA9E-87AF152CCC44}" type="slidenum">
              <a:rPr lang="en-US" smtClean="0"/>
              <a:t>7</a:t>
            </a:fld>
            <a:endParaRPr lang="en-US"/>
          </a:p>
        </p:txBody>
      </p:sp>
    </p:spTree>
    <p:extLst>
      <p:ext uri="{BB962C8B-B14F-4D97-AF65-F5344CB8AC3E}">
        <p14:creationId xmlns:p14="http://schemas.microsoft.com/office/powerpoint/2010/main" val="374518868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Imagine we have a program as such</a:t>
            </a:r>
          </a:p>
        </p:txBody>
      </p:sp>
      <p:sp>
        <p:nvSpPr>
          <p:cNvPr id="4" name="Slide Number Placeholder 3"/>
          <p:cNvSpPr>
            <a:spLocks noGrp="1"/>
          </p:cNvSpPr>
          <p:nvPr>
            <p:ph type="sldNum" sz="quarter" idx="5"/>
          </p:nvPr>
        </p:nvSpPr>
        <p:spPr/>
        <p:txBody>
          <a:bodyPr/>
          <a:lstStyle/>
          <a:p>
            <a:fld id="{FEF222FA-78D3-4E12-BA9E-87AF152CCC44}" type="slidenum">
              <a:rPr lang="en-US" smtClean="0"/>
              <a:t>56</a:t>
            </a:fld>
            <a:endParaRPr lang="en-US"/>
          </a:p>
        </p:txBody>
      </p:sp>
    </p:spTree>
    <p:extLst>
      <p:ext uri="{BB962C8B-B14F-4D97-AF65-F5344CB8AC3E}">
        <p14:creationId xmlns:p14="http://schemas.microsoft.com/office/powerpoint/2010/main" val="228994676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First put the store into the context</a:t>
            </a:r>
          </a:p>
        </p:txBody>
      </p:sp>
      <p:sp>
        <p:nvSpPr>
          <p:cNvPr id="4" name="Slide Number Placeholder 3"/>
          <p:cNvSpPr>
            <a:spLocks noGrp="1"/>
          </p:cNvSpPr>
          <p:nvPr>
            <p:ph type="sldNum" sz="quarter" idx="5"/>
          </p:nvPr>
        </p:nvSpPr>
        <p:spPr/>
        <p:txBody>
          <a:bodyPr/>
          <a:lstStyle/>
          <a:p>
            <a:fld id="{FEF222FA-78D3-4E12-BA9E-87AF152CCC44}" type="slidenum">
              <a:rPr lang="en-US" smtClean="0"/>
              <a:t>57</a:t>
            </a:fld>
            <a:endParaRPr lang="en-US"/>
          </a:p>
        </p:txBody>
      </p:sp>
    </p:spTree>
    <p:extLst>
      <p:ext uri="{BB962C8B-B14F-4D97-AF65-F5344CB8AC3E}">
        <p14:creationId xmlns:p14="http://schemas.microsoft.com/office/powerpoint/2010/main" val="206003643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Then, reduce e1 with whatever applicable rules</a:t>
            </a:r>
          </a:p>
        </p:txBody>
      </p:sp>
      <p:sp>
        <p:nvSpPr>
          <p:cNvPr id="4" name="Slide Number Placeholder 3"/>
          <p:cNvSpPr>
            <a:spLocks noGrp="1"/>
          </p:cNvSpPr>
          <p:nvPr>
            <p:ph type="sldNum" sz="quarter" idx="5"/>
          </p:nvPr>
        </p:nvSpPr>
        <p:spPr/>
        <p:txBody>
          <a:bodyPr/>
          <a:lstStyle/>
          <a:p>
            <a:fld id="{FEF222FA-78D3-4E12-BA9E-87AF152CCC44}" type="slidenum">
              <a:rPr lang="en-US" smtClean="0"/>
              <a:t>58</a:t>
            </a:fld>
            <a:endParaRPr lang="en-US"/>
          </a:p>
        </p:txBody>
      </p:sp>
    </p:spTree>
    <p:extLst>
      <p:ext uri="{BB962C8B-B14F-4D97-AF65-F5344CB8AC3E}">
        <p14:creationId xmlns:p14="http://schemas.microsoft.com/office/powerpoint/2010/main" val="211770348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Once e1 is reduced to a value, we can apply the promote rule</a:t>
            </a:r>
          </a:p>
        </p:txBody>
      </p:sp>
      <p:sp>
        <p:nvSpPr>
          <p:cNvPr id="4" name="Slide Number Placeholder 3"/>
          <p:cNvSpPr>
            <a:spLocks noGrp="1"/>
          </p:cNvSpPr>
          <p:nvPr>
            <p:ph type="sldNum" sz="quarter" idx="5"/>
          </p:nvPr>
        </p:nvSpPr>
        <p:spPr/>
        <p:txBody>
          <a:bodyPr/>
          <a:lstStyle/>
          <a:p>
            <a:fld id="{FEF222FA-78D3-4E12-BA9E-87AF152CCC44}" type="slidenum">
              <a:rPr lang="en-US" smtClean="0"/>
              <a:t>59</a:t>
            </a:fld>
            <a:endParaRPr lang="en-US"/>
          </a:p>
        </p:txBody>
      </p:sp>
    </p:spTree>
    <p:extLst>
      <p:ext uri="{BB962C8B-B14F-4D97-AF65-F5344CB8AC3E}">
        <p14:creationId xmlns:p14="http://schemas.microsoft.com/office/powerpoint/2010/main" val="89229046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Then, plug it back into the original context</a:t>
            </a:r>
          </a:p>
        </p:txBody>
      </p:sp>
      <p:sp>
        <p:nvSpPr>
          <p:cNvPr id="4" name="Slide Number Placeholder 3"/>
          <p:cNvSpPr>
            <a:spLocks noGrp="1"/>
          </p:cNvSpPr>
          <p:nvPr>
            <p:ph type="sldNum" sz="quarter" idx="5"/>
          </p:nvPr>
        </p:nvSpPr>
        <p:spPr/>
        <p:txBody>
          <a:bodyPr/>
          <a:lstStyle/>
          <a:p>
            <a:fld id="{FEF222FA-78D3-4E12-BA9E-87AF152CCC44}" type="slidenum">
              <a:rPr lang="en-US" smtClean="0"/>
              <a:t>60</a:t>
            </a:fld>
            <a:endParaRPr lang="en-US"/>
          </a:p>
        </p:txBody>
      </p:sp>
    </p:spTree>
    <p:extLst>
      <p:ext uri="{BB962C8B-B14F-4D97-AF65-F5344CB8AC3E}">
        <p14:creationId xmlns:p14="http://schemas.microsoft.com/office/powerpoint/2010/main" val="233297660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Now, we can apply the </a:t>
            </a:r>
            <a:r>
              <a:rPr lang="en-US" sz="1800" b="0" i="0" u="none" strike="noStrike" dirty="0" err="1">
                <a:solidFill>
                  <a:srgbClr val="000000"/>
                </a:solidFill>
                <a:effectLst/>
                <a:latin typeface="Arial" panose="020B0604020202020204" pitchFamily="34" charset="0"/>
              </a:rPr>
              <a:t>beginC</a:t>
            </a:r>
            <a:r>
              <a:rPr lang="en-US" sz="1800" b="0" i="0" u="none" strike="noStrike" dirty="0">
                <a:solidFill>
                  <a:srgbClr val="000000"/>
                </a:solidFill>
                <a:effectLst/>
                <a:latin typeface="Arial" panose="020B0604020202020204" pitchFamily="34" charset="0"/>
              </a:rPr>
              <a:t> rule</a:t>
            </a:r>
          </a:p>
        </p:txBody>
      </p:sp>
      <p:sp>
        <p:nvSpPr>
          <p:cNvPr id="4" name="Slide Number Placeholder 3"/>
          <p:cNvSpPr>
            <a:spLocks noGrp="1"/>
          </p:cNvSpPr>
          <p:nvPr>
            <p:ph type="sldNum" sz="quarter" idx="5"/>
          </p:nvPr>
        </p:nvSpPr>
        <p:spPr/>
        <p:txBody>
          <a:bodyPr/>
          <a:lstStyle/>
          <a:p>
            <a:fld id="{FEF222FA-78D3-4E12-BA9E-87AF152CCC44}" type="slidenum">
              <a:rPr lang="en-US" smtClean="0"/>
              <a:t>61</a:t>
            </a:fld>
            <a:endParaRPr lang="en-US"/>
          </a:p>
        </p:txBody>
      </p:sp>
    </p:spTree>
    <p:extLst>
      <p:ext uri="{BB962C8B-B14F-4D97-AF65-F5344CB8AC3E}">
        <p14:creationId xmlns:p14="http://schemas.microsoft.com/office/powerpoint/2010/main" val="166652093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Now, we can apply the </a:t>
            </a:r>
            <a:r>
              <a:rPr lang="en-US" sz="1800" b="0" i="0" u="none" strike="noStrike" dirty="0" err="1">
                <a:solidFill>
                  <a:srgbClr val="000000"/>
                </a:solidFill>
                <a:effectLst/>
                <a:latin typeface="Arial" panose="020B0604020202020204" pitchFamily="34" charset="0"/>
              </a:rPr>
              <a:t>beginC</a:t>
            </a:r>
            <a:r>
              <a:rPr lang="en-US" sz="1800" b="0" i="0" u="none" strike="noStrike" dirty="0">
                <a:solidFill>
                  <a:srgbClr val="000000"/>
                </a:solidFill>
                <a:effectLst/>
                <a:latin typeface="Arial" panose="020B0604020202020204" pitchFamily="34" charset="0"/>
              </a:rPr>
              <a:t> rule</a:t>
            </a:r>
          </a:p>
        </p:txBody>
      </p:sp>
      <p:sp>
        <p:nvSpPr>
          <p:cNvPr id="4" name="Slide Number Placeholder 3"/>
          <p:cNvSpPr>
            <a:spLocks noGrp="1"/>
          </p:cNvSpPr>
          <p:nvPr>
            <p:ph type="sldNum" sz="quarter" idx="5"/>
          </p:nvPr>
        </p:nvSpPr>
        <p:spPr/>
        <p:txBody>
          <a:bodyPr/>
          <a:lstStyle/>
          <a:p>
            <a:fld id="{FEF222FA-78D3-4E12-BA9E-87AF152CCC44}" type="slidenum">
              <a:rPr lang="en-US" smtClean="0"/>
              <a:t>62</a:t>
            </a:fld>
            <a:endParaRPr lang="en-US"/>
          </a:p>
        </p:txBody>
      </p:sp>
    </p:spTree>
    <p:extLst>
      <p:ext uri="{BB962C8B-B14F-4D97-AF65-F5344CB8AC3E}">
        <p14:creationId xmlns:p14="http://schemas.microsoft.com/office/powerpoint/2010/main" val="240093678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Now, we can apply the </a:t>
            </a:r>
            <a:r>
              <a:rPr lang="en-US" sz="1800" b="0" i="0" u="none" strike="noStrike" dirty="0" err="1">
                <a:solidFill>
                  <a:srgbClr val="000000"/>
                </a:solidFill>
                <a:effectLst/>
                <a:latin typeface="Arial" panose="020B0604020202020204" pitchFamily="34" charset="0"/>
              </a:rPr>
              <a:t>beginC</a:t>
            </a:r>
            <a:r>
              <a:rPr lang="en-US" sz="1800" b="0" i="0" u="none" strike="noStrike" dirty="0">
                <a:solidFill>
                  <a:srgbClr val="000000"/>
                </a:solidFill>
                <a:effectLst/>
                <a:latin typeface="Arial" panose="020B0604020202020204" pitchFamily="34" charset="0"/>
              </a:rPr>
              <a:t> rule</a:t>
            </a:r>
          </a:p>
        </p:txBody>
      </p:sp>
      <p:sp>
        <p:nvSpPr>
          <p:cNvPr id="4" name="Slide Number Placeholder 3"/>
          <p:cNvSpPr>
            <a:spLocks noGrp="1"/>
          </p:cNvSpPr>
          <p:nvPr>
            <p:ph type="sldNum" sz="quarter" idx="5"/>
          </p:nvPr>
        </p:nvSpPr>
        <p:spPr/>
        <p:txBody>
          <a:bodyPr/>
          <a:lstStyle/>
          <a:p>
            <a:fld id="{FEF222FA-78D3-4E12-BA9E-87AF152CCC44}" type="slidenum">
              <a:rPr lang="en-US" smtClean="0"/>
              <a:t>63</a:t>
            </a:fld>
            <a:endParaRPr lang="en-US"/>
          </a:p>
        </p:txBody>
      </p:sp>
    </p:spTree>
    <p:extLst>
      <p:ext uri="{BB962C8B-B14F-4D97-AF65-F5344CB8AC3E}">
        <p14:creationId xmlns:p14="http://schemas.microsoft.com/office/powerpoint/2010/main" val="188646794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Now, we can apply the </a:t>
            </a:r>
            <a:r>
              <a:rPr lang="en-US" sz="1800" b="0" i="0" u="none" strike="noStrike" dirty="0" err="1">
                <a:solidFill>
                  <a:srgbClr val="000000"/>
                </a:solidFill>
                <a:effectLst/>
                <a:latin typeface="Arial" panose="020B0604020202020204" pitchFamily="34" charset="0"/>
              </a:rPr>
              <a:t>beginC</a:t>
            </a:r>
            <a:r>
              <a:rPr lang="en-US" sz="1800" b="0" i="0" u="none" strike="noStrike" dirty="0">
                <a:solidFill>
                  <a:srgbClr val="000000"/>
                </a:solidFill>
                <a:effectLst/>
                <a:latin typeface="Arial" panose="020B0604020202020204" pitchFamily="34" charset="0"/>
              </a:rPr>
              <a:t> rule</a:t>
            </a:r>
          </a:p>
        </p:txBody>
      </p:sp>
      <p:sp>
        <p:nvSpPr>
          <p:cNvPr id="4" name="Slide Number Placeholder 3"/>
          <p:cNvSpPr>
            <a:spLocks noGrp="1"/>
          </p:cNvSpPr>
          <p:nvPr>
            <p:ph type="sldNum" sz="quarter" idx="5"/>
          </p:nvPr>
        </p:nvSpPr>
        <p:spPr/>
        <p:txBody>
          <a:bodyPr/>
          <a:lstStyle/>
          <a:p>
            <a:fld id="{FEF222FA-78D3-4E12-BA9E-87AF152CCC44}" type="slidenum">
              <a:rPr lang="en-US" smtClean="0"/>
              <a:t>64</a:t>
            </a:fld>
            <a:endParaRPr lang="en-US"/>
          </a:p>
        </p:txBody>
      </p:sp>
    </p:spTree>
    <p:extLst>
      <p:ext uri="{BB962C8B-B14F-4D97-AF65-F5344CB8AC3E}">
        <p14:creationId xmlns:p14="http://schemas.microsoft.com/office/powerpoint/2010/main" val="350761330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Now, we can apply the </a:t>
            </a:r>
            <a:r>
              <a:rPr lang="en-US" sz="1800" b="0" i="0" u="none" strike="noStrike" dirty="0" err="1">
                <a:solidFill>
                  <a:srgbClr val="000000"/>
                </a:solidFill>
                <a:effectLst/>
                <a:latin typeface="Arial" panose="020B0604020202020204" pitchFamily="34" charset="0"/>
              </a:rPr>
              <a:t>beginC</a:t>
            </a:r>
            <a:r>
              <a:rPr lang="en-US" sz="1800" b="0" i="0" u="none" strike="noStrike" dirty="0">
                <a:solidFill>
                  <a:srgbClr val="000000"/>
                </a:solidFill>
                <a:effectLst/>
                <a:latin typeface="Arial" panose="020B0604020202020204" pitchFamily="34" charset="0"/>
              </a:rPr>
              <a:t> rule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Arial" panose="020B0604020202020204" pitchFamily="34" charset="0"/>
            </a:endParaRPr>
          </a:p>
        </p:txBody>
      </p:sp>
      <p:sp>
        <p:nvSpPr>
          <p:cNvPr id="4" name="Slide Number Placeholder 3"/>
          <p:cNvSpPr>
            <a:spLocks noGrp="1"/>
          </p:cNvSpPr>
          <p:nvPr>
            <p:ph type="sldNum" sz="quarter" idx="5"/>
          </p:nvPr>
        </p:nvSpPr>
        <p:spPr/>
        <p:txBody>
          <a:bodyPr/>
          <a:lstStyle/>
          <a:p>
            <a:fld id="{FEF222FA-78D3-4E12-BA9E-87AF152CCC44}" type="slidenum">
              <a:rPr lang="en-US" smtClean="0"/>
              <a:t>65</a:t>
            </a:fld>
            <a:endParaRPr lang="en-US"/>
          </a:p>
        </p:txBody>
      </p:sp>
    </p:spTree>
    <p:extLst>
      <p:ext uri="{BB962C8B-B14F-4D97-AF65-F5344CB8AC3E}">
        <p14:creationId xmlns:p14="http://schemas.microsoft.com/office/powerpoint/2010/main" val="19412296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en-US" sz="1800" b="0" i="0" u="none" strike="noStrike" dirty="0">
                <a:solidFill>
                  <a:srgbClr val="000000"/>
                </a:solidFill>
                <a:effectLst/>
                <a:latin typeface="Arial" panose="020B0604020202020204" pitchFamily="34" charset="0"/>
              </a:rPr>
              <a:t>However, these proofs involving the semantics tend to make a critical assumption</a:t>
            </a:r>
          </a:p>
          <a:p>
            <a:pPr rtl="0">
              <a:spcBef>
                <a:spcPts val="0"/>
              </a:spcBef>
              <a:spcAft>
                <a:spcPts val="0"/>
              </a:spcAft>
            </a:pPr>
            <a:br>
              <a:rPr lang="en-US" sz="2800" dirty="0"/>
            </a:br>
            <a:r>
              <a:rPr lang="en-US" sz="1800" b="0" i="0" u="none" strike="noStrike" dirty="0">
                <a:solidFill>
                  <a:srgbClr val="000000"/>
                </a:solidFill>
                <a:effectLst/>
                <a:latin typeface="Arial" panose="020B0604020202020204" pitchFamily="34" charset="0"/>
              </a:rPr>
              <a:t>We assume that our proof about a program holds for its compiled version - essentially we are trusting that our compiler didn’t make an error</a:t>
            </a:r>
            <a:endParaRPr lang="en-US" sz="2800" dirty="0">
              <a:effectLst/>
            </a:endParaRPr>
          </a:p>
          <a:p>
            <a:pPr rtl="0">
              <a:spcBef>
                <a:spcPts val="0"/>
              </a:spcBef>
              <a:spcAft>
                <a:spcPts val="0"/>
              </a:spcAft>
            </a:pPr>
            <a:br>
              <a:rPr lang="en-US" sz="2800" dirty="0"/>
            </a:br>
            <a:r>
              <a:rPr lang="en-US" sz="1800" b="0" i="0" u="none" strike="noStrike" dirty="0">
                <a:solidFill>
                  <a:srgbClr val="000000"/>
                </a:solidFill>
                <a:effectLst/>
                <a:latin typeface="Arial" panose="020B0604020202020204" pitchFamily="34" charset="0"/>
              </a:rPr>
              <a:t>For most cases, this is fine - mainstream compilers are pretty trustworthy, and most use cases aren’t critical</a:t>
            </a:r>
            <a:endParaRPr lang="en-US" sz="2800" dirty="0">
              <a:effectLst/>
            </a:endParaRPr>
          </a:p>
          <a:p>
            <a:pPr rtl="0">
              <a:spcBef>
                <a:spcPts val="0"/>
              </a:spcBef>
              <a:spcAft>
                <a:spcPts val="0"/>
              </a:spcAft>
            </a:pPr>
            <a:br>
              <a:rPr lang="en-US" sz="2800" dirty="0"/>
            </a:br>
            <a:r>
              <a:rPr lang="en-US" sz="1800" b="0" i="0" u="none" strike="noStrike" dirty="0">
                <a:solidFill>
                  <a:srgbClr val="000000"/>
                </a:solidFill>
                <a:effectLst/>
                <a:latin typeface="Arial" panose="020B0604020202020204" pitchFamily="34" charset="0"/>
              </a:rPr>
              <a:t>But if you have a pacemaker, for example, this assumption means trusting the compiler with your life</a:t>
            </a:r>
            <a:endParaRPr lang="en-US" sz="2800" dirty="0">
              <a:effectLst/>
            </a:endParaRPr>
          </a:p>
          <a:p>
            <a:pPr rtl="0">
              <a:spcBef>
                <a:spcPts val="0"/>
              </a:spcBef>
              <a:spcAft>
                <a:spcPts val="0"/>
              </a:spcAft>
            </a:pPr>
            <a:endParaRPr lang="en-US" dirty="0">
              <a:effectLst/>
            </a:endParaRPr>
          </a:p>
        </p:txBody>
      </p:sp>
      <p:sp>
        <p:nvSpPr>
          <p:cNvPr id="4" name="Slide Number Placeholder 3"/>
          <p:cNvSpPr>
            <a:spLocks noGrp="1"/>
          </p:cNvSpPr>
          <p:nvPr>
            <p:ph type="sldNum" sz="quarter" idx="5"/>
          </p:nvPr>
        </p:nvSpPr>
        <p:spPr/>
        <p:txBody>
          <a:bodyPr/>
          <a:lstStyle/>
          <a:p>
            <a:fld id="{FEF222FA-78D3-4E12-BA9E-87AF152CCC44}" type="slidenum">
              <a:rPr lang="en-US" smtClean="0"/>
              <a:t>8</a:t>
            </a:fld>
            <a:endParaRPr lang="en-US"/>
          </a:p>
        </p:txBody>
      </p:sp>
    </p:spTree>
    <p:extLst>
      <p:ext uri="{BB962C8B-B14F-4D97-AF65-F5344CB8AC3E}">
        <p14:creationId xmlns:p14="http://schemas.microsoft.com/office/powerpoint/2010/main" val="37121706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This process can now continue until we have one expression left, at which point we apply the </a:t>
            </a:r>
            <a:r>
              <a:rPr lang="en-US" sz="1800" b="0" i="0" u="none" strike="noStrike" dirty="0" err="1">
                <a:solidFill>
                  <a:srgbClr val="000000"/>
                </a:solidFill>
                <a:effectLst/>
                <a:latin typeface="Arial" panose="020B0604020202020204" pitchFamily="34" charset="0"/>
              </a:rPr>
              <a:t>beginD</a:t>
            </a:r>
            <a:r>
              <a:rPr lang="en-US" sz="1800" b="0" i="0" u="none" strike="noStrike" dirty="0">
                <a:solidFill>
                  <a:srgbClr val="000000"/>
                </a:solidFill>
                <a:effectLst/>
                <a:latin typeface="Arial" panose="020B0604020202020204" pitchFamily="34" charset="0"/>
              </a:rPr>
              <a:t> rule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This is how the R6RS semantics enforces that begin expressions result in their last expression</a:t>
            </a:r>
          </a:p>
        </p:txBody>
      </p:sp>
      <p:sp>
        <p:nvSpPr>
          <p:cNvPr id="4" name="Slide Number Placeholder 3"/>
          <p:cNvSpPr>
            <a:spLocks noGrp="1"/>
          </p:cNvSpPr>
          <p:nvPr>
            <p:ph type="sldNum" sz="quarter" idx="5"/>
          </p:nvPr>
        </p:nvSpPr>
        <p:spPr/>
        <p:txBody>
          <a:bodyPr/>
          <a:lstStyle/>
          <a:p>
            <a:fld id="{FEF222FA-78D3-4E12-BA9E-87AF152CCC44}" type="slidenum">
              <a:rPr lang="en-US" smtClean="0"/>
              <a:t>66</a:t>
            </a:fld>
            <a:endParaRPr lang="en-US"/>
          </a:p>
        </p:txBody>
      </p:sp>
    </p:spTree>
    <p:extLst>
      <p:ext uri="{BB962C8B-B14F-4D97-AF65-F5344CB8AC3E}">
        <p14:creationId xmlns:p14="http://schemas.microsoft.com/office/powerpoint/2010/main" val="24755204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This process can now continue until we have one expression left, at which point we apply the </a:t>
            </a:r>
            <a:r>
              <a:rPr lang="en-US" sz="1800" b="0" i="0" u="none" strike="noStrike" dirty="0" err="1">
                <a:solidFill>
                  <a:srgbClr val="000000"/>
                </a:solidFill>
                <a:effectLst/>
                <a:latin typeface="Arial" panose="020B0604020202020204" pitchFamily="34" charset="0"/>
              </a:rPr>
              <a:t>beginD</a:t>
            </a:r>
            <a:r>
              <a:rPr lang="en-US" sz="1800" b="0" i="0" u="none" strike="noStrike" dirty="0">
                <a:solidFill>
                  <a:srgbClr val="000000"/>
                </a:solidFill>
                <a:effectLst/>
                <a:latin typeface="Arial" panose="020B0604020202020204" pitchFamily="34" charset="0"/>
              </a:rPr>
              <a:t> rule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This is how the R6RS semantics enforces that begin expressions result in their last expression</a:t>
            </a:r>
          </a:p>
        </p:txBody>
      </p:sp>
      <p:sp>
        <p:nvSpPr>
          <p:cNvPr id="4" name="Slide Number Placeholder 3"/>
          <p:cNvSpPr>
            <a:spLocks noGrp="1"/>
          </p:cNvSpPr>
          <p:nvPr>
            <p:ph type="sldNum" sz="quarter" idx="5"/>
          </p:nvPr>
        </p:nvSpPr>
        <p:spPr/>
        <p:txBody>
          <a:bodyPr/>
          <a:lstStyle/>
          <a:p>
            <a:fld id="{FEF222FA-78D3-4E12-BA9E-87AF152CCC44}" type="slidenum">
              <a:rPr lang="en-US" smtClean="0"/>
              <a:t>67</a:t>
            </a:fld>
            <a:endParaRPr lang="en-US"/>
          </a:p>
        </p:txBody>
      </p:sp>
    </p:spTree>
    <p:extLst>
      <p:ext uri="{BB962C8B-B14F-4D97-AF65-F5344CB8AC3E}">
        <p14:creationId xmlns:p14="http://schemas.microsoft.com/office/powerpoint/2010/main" val="387438150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This process can now continue until we have one expression left, at which point we apply the </a:t>
            </a:r>
            <a:r>
              <a:rPr lang="en-US" sz="1800" b="0" i="0" u="none" strike="noStrike" dirty="0" err="1">
                <a:solidFill>
                  <a:srgbClr val="000000"/>
                </a:solidFill>
                <a:effectLst/>
                <a:latin typeface="Arial" panose="020B0604020202020204" pitchFamily="34" charset="0"/>
              </a:rPr>
              <a:t>beginD</a:t>
            </a:r>
            <a:r>
              <a:rPr lang="en-US" sz="1800" b="0" i="0" u="none" strike="noStrike" dirty="0">
                <a:solidFill>
                  <a:srgbClr val="000000"/>
                </a:solidFill>
                <a:effectLst/>
                <a:latin typeface="Arial" panose="020B0604020202020204" pitchFamily="34" charset="0"/>
              </a:rPr>
              <a:t> rule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This is how the R6RS semantics enforces that begin expressions result in their last expression</a:t>
            </a:r>
          </a:p>
        </p:txBody>
      </p:sp>
      <p:sp>
        <p:nvSpPr>
          <p:cNvPr id="4" name="Slide Number Placeholder 3"/>
          <p:cNvSpPr>
            <a:spLocks noGrp="1"/>
          </p:cNvSpPr>
          <p:nvPr>
            <p:ph type="sldNum" sz="quarter" idx="5"/>
          </p:nvPr>
        </p:nvSpPr>
        <p:spPr/>
        <p:txBody>
          <a:bodyPr/>
          <a:lstStyle/>
          <a:p>
            <a:fld id="{FEF222FA-78D3-4E12-BA9E-87AF152CCC44}" type="slidenum">
              <a:rPr lang="en-US" smtClean="0"/>
              <a:t>68</a:t>
            </a:fld>
            <a:endParaRPr lang="en-US"/>
          </a:p>
        </p:txBody>
      </p:sp>
    </p:spTree>
    <p:extLst>
      <p:ext uri="{BB962C8B-B14F-4D97-AF65-F5344CB8AC3E}">
        <p14:creationId xmlns:p14="http://schemas.microsoft.com/office/powerpoint/2010/main" val="161746763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This process can now continue until we have one expression left, at which point we apply the </a:t>
            </a:r>
            <a:r>
              <a:rPr lang="en-US" sz="1800" b="0" i="0" u="none" strike="noStrike" dirty="0" err="1">
                <a:solidFill>
                  <a:srgbClr val="000000"/>
                </a:solidFill>
                <a:effectLst/>
                <a:latin typeface="Arial" panose="020B0604020202020204" pitchFamily="34" charset="0"/>
              </a:rPr>
              <a:t>beginD</a:t>
            </a:r>
            <a:r>
              <a:rPr lang="en-US" sz="1800" b="0" i="0" u="none" strike="noStrike" dirty="0">
                <a:solidFill>
                  <a:srgbClr val="000000"/>
                </a:solidFill>
                <a:effectLst/>
                <a:latin typeface="Arial" panose="020B0604020202020204" pitchFamily="34" charset="0"/>
              </a:rPr>
              <a:t> rule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This is how the R6RS semantics enforces that begin expressions result in their last expression</a:t>
            </a:r>
          </a:p>
        </p:txBody>
      </p:sp>
      <p:sp>
        <p:nvSpPr>
          <p:cNvPr id="4" name="Slide Number Placeholder 3"/>
          <p:cNvSpPr>
            <a:spLocks noGrp="1"/>
          </p:cNvSpPr>
          <p:nvPr>
            <p:ph type="sldNum" sz="quarter" idx="5"/>
          </p:nvPr>
        </p:nvSpPr>
        <p:spPr/>
        <p:txBody>
          <a:bodyPr/>
          <a:lstStyle/>
          <a:p>
            <a:fld id="{FEF222FA-78D3-4E12-BA9E-87AF152CCC44}" type="slidenum">
              <a:rPr lang="en-US" smtClean="0"/>
              <a:t>69</a:t>
            </a:fld>
            <a:endParaRPr lang="en-US"/>
          </a:p>
        </p:txBody>
      </p:sp>
    </p:spTree>
    <p:extLst>
      <p:ext uri="{BB962C8B-B14F-4D97-AF65-F5344CB8AC3E}">
        <p14:creationId xmlns:p14="http://schemas.microsoft.com/office/powerpoint/2010/main" val="324786278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Lastly for control flow rules we have </a:t>
            </a:r>
            <a:r>
              <a:rPr lang="en-US" sz="1800" b="0" i="0" u="none" strike="noStrike" dirty="0" err="1">
                <a:solidFill>
                  <a:srgbClr val="000000"/>
                </a:solidFill>
                <a:effectLst/>
                <a:latin typeface="Arial" panose="020B0604020202020204" pitchFamily="34" charset="0"/>
              </a:rPr>
              <a:t>IfT</a:t>
            </a:r>
            <a:r>
              <a:rPr lang="en-US" sz="1800" b="0" i="0" u="none" strike="noStrike" dirty="0">
                <a:solidFill>
                  <a:srgbClr val="000000"/>
                </a:solidFill>
                <a:effectLst/>
                <a:latin typeface="Arial" panose="020B0604020202020204" pitchFamily="34" charset="0"/>
              </a:rPr>
              <a:t> and </a:t>
            </a:r>
            <a:r>
              <a:rPr lang="en-US" sz="1800" b="0" i="0" u="none" strike="noStrike" dirty="0" err="1">
                <a:solidFill>
                  <a:srgbClr val="000000"/>
                </a:solidFill>
                <a:effectLst/>
                <a:latin typeface="Arial" panose="020B0604020202020204" pitchFamily="34" charset="0"/>
              </a:rPr>
              <a:t>ifF</a:t>
            </a:r>
            <a:r>
              <a:rPr lang="en-US" sz="1800" b="0" i="0" u="none" strike="noStrike" dirty="0">
                <a:solidFill>
                  <a:srgbClr val="000000"/>
                </a:solidFill>
                <a:effectLst/>
                <a:latin typeface="Arial" panose="020B0604020202020204" pitchFamily="34" charset="0"/>
              </a:rPr>
              <a:t> which behave as expected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Notice the side condition that v1 cannot be equal to false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This also implies that any non false value is considered true, another Scheme quirk </a:t>
            </a:r>
          </a:p>
        </p:txBody>
      </p:sp>
      <p:sp>
        <p:nvSpPr>
          <p:cNvPr id="4" name="Slide Number Placeholder 3"/>
          <p:cNvSpPr>
            <a:spLocks noGrp="1"/>
          </p:cNvSpPr>
          <p:nvPr>
            <p:ph type="sldNum" sz="quarter" idx="5"/>
          </p:nvPr>
        </p:nvSpPr>
        <p:spPr/>
        <p:txBody>
          <a:bodyPr/>
          <a:lstStyle/>
          <a:p>
            <a:fld id="{FEF222FA-78D3-4E12-BA9E-87AF152CCC44}" type="slidenum">
              <a:rPr lang="en-US" smtClean="0"/>
              <a:t>70</a:t>
            </a:fld>
            <a:endParaRPr lang="en-US"/>
          </a:p>
        </p:txBody>
      </p:sp>
    </p:spTree>
    <p:extLst>
      <p:ext uri="{BB962C8B-B14F-4D97-AF65-F5344CB8AC3E}">
        <p14:creationId xmlns:p14="http://schemas.microsoft.com/office/powerpoint/2010/main" val="285436543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Next we have the rule for cons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This rule takes an application of cons to two values and places it into the store with a fresh name, and replaces the expression with a reference to the location</a:t>
            </a:r>
          </a:p>
        </p:txBody>
      </p:sp>
      <p:sp>
        <p:nvSpPr>
          <p:cNvPr id="4" name="Slide Number Placeholder 3"/>
          <p:cNvSpPr>
            <a:spLocks noGrp="1"/>
          </p:cNvSpPr>
          <p:nvPr>
            <p:ph type="sldNum" sz="quarter" idx="5"/>
          </p:nvPr>
        </p:nvSpPr>
        <p:spPr/>
        <p:txBody>
          <a:bodyPr/>
          <a:lstStyle/>
          <a:p>
            <a:fld id="{FEF222FA-78D3-4E12-BA9E-87AF152CCC44}" type="slidenum">
              <a:rPr lang="en-US" smtClean="0"/>
              <a:t>71</a:t>
            </a:fld>
            <a:endParaRPr lang="en-US"/>
          </a:p>
        </p:txBody>
      </p:sp>
    </p:spTree>
    <p:extLst>
      <p:ext uri="{BB962C8B-B14F-4D97-AF65-F5344CB8AC3E}">
        <p14:creationId xmlns:p14="http://schemas.microsoft.com/office/powerpoint/2010/main" val="297572888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Car and </a:t>
            </a:r>
            <a:r>
              <a:rPr lang="en-US" sz="1800" b="0" i="0" u="none" strike="noStrike" dirty="0" err="1">
                <a:solidFill>
                  <a:srgbClr val="000000"/>
                </a:solidFill>
                <a:effectLst/>
                <a:latin typeface="Arial" panose="020B0604020202020204" pitchFamily="34" charset="0"/>
              </a:rPr>
              <a:t>cdr</a:t>
            </a:r>
            <a:r>
              <a:rPr lang="en-US" sz="1800" b="0" i="0" u="none" strike="noStrike" dirty="0">
                <a:solidFill>
                  <a:srgbClr val="000000"/>
                </a:solidFill>
                <a:effectLst/>
                <a:latin typeface="Arial" panose="020B0604020202020204" pitchFamily="34" charset="0"/>
              </a:rPr>
              <a:t> work as expected, considering cons puts a pointer in its place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Car returns the first value of the pair, and </a:t>
            </a:r>
            <a:r>
              <a:rPr lang="en-US" sz="1800" b="0" i="0" u="none" strike="noStrike" dirty="0" err="1">
                <a:solidFill>
                  <a:srgbClr val="000000"/>
                </a:solidFill>
                <a:effectLst/>
                <a:latin typeface="Arial" panose="020B0604020202020204" pitchFamily="34" charset="0"/>
              </a:rPr>
              <a:t>cdr</a:t>
            </a:r>
            <a:r>
              <a:rPr lang="en-US" sz="1800" b="0" i="0" u="none" strike="noStrike" dirty="0">
                <a:solidFill>
                  <a:srgbClr val="000000"/>
                </a:solidFill>
                <a:effectLst/>
                <a:latin typeface="Arial" panose="020B0604020202020204" pitchFamily="34" charset="0"/>
              </a:rPr>
              <a:t> the second</a:t>
            </a:r>
          </a:p>
        </p:txBody>
      </p:sp>
      <p:sp>
        <p:nvSpPr>
          <p:cNvPr id="4" name="Slide Number Placeholder 3"/>
          <p:cNvSpPr>
            <a:spLocks noGrp="1"/>
          </p:cNvSpPr>
          <p:nvPr>
            <p:ph type="sldNum" sz="quarter" idx="5"/>
          </p:nvPr>
        </p:nvSpPr>
        <p:spPr/>
        <p:txBody>
          <a:bodyPr/>
          <a:lstStyle/>
          <a:p>
            <a:fld id="{FEF222FA-78D3-4E12-BA9E-87AF152CCC44}" type="slidenum">
              <a:rPr lang="en-US" smtClean="0"/>
              <a:t>72</a:t>
            </a:fld>
            <a:endParaRPr lang="en-US"/>
          </a:p>
        </p:txBody>
      </p:sp>
    </p:spTree>
    <p:extLst>
      <p:ext uri="{BB962C8B-B14F-4D97-AF65-F5344CB8AC3E}">
        <p14:creationId xmlns:p14="http://schemas.microsoft.com/office/powerpoint/2010/main" val="94812102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First we have the var rule, which works similarly to car and </a:t>
            </a:r>
            <a:r>
              <a:rPr lang="en-US" sz="1800" b="0" i="0" u="none" strike="noStrike" dirty="0" err="1">
                <a:solidFill>
                  <a:srgbClr val="000000"/>
                </a:solidFill>
                <a:effectLst/>
                <a:latin typeface="Arial" panose="020B0604020202020204" pitchFamily="34" charset="0"/>
              </a:rPr>
              <a:t>cdr</a:t>
            </a:r>
            <a:r>
              <a:rPr lang="en-US" sz="1800" b="0" i="0" u="none" strike="noStrike" dirty="0">
                <a:solidFill>
                  <a:srgbClr val="000000"/>
                </a:solidFill>
                <a:effectLst/>
                <a:latin typeface="Arial" panose="020B0604020202020204" pitchFamily="34" charset="0"/>
              </a:rPr>
              <a:t> – takes a pointer and returns the value from the store </a:t>
            </a:r>
          </a:p>
        </p:txBody>
      </p:sp>
      <p:sp>
        <p:nvSpPr>
          <p:cNvPr id="4" name="Slide Number Placeholder 3"/>
          <p:cNvSpPr>
            <a:spLocks noGrp="1"/>
          </p:cNvSpPr>
          <p:nvPr>
            <p:ph type="sldNum" sz="quarter" idx="5"/>
          </p:nvPr>
        </p:nvSpPr>
        <p:spPr/>
        <p:txBody>
          <a:bodyPr/>
          <a:lstStyle/>
          <a:p>
            <a:fld id="{FEF222FA-78D3-4E12-BA9E-87AF152CCC44}" type="slidenum">
              <a:rPr lang="en-US" smtClean="0"/>
              <a:t>73</a:t>
            </a:fld>
            <a:endParaRPr lang="en-US"/>
          </a:p>
        </p:txBody>
      </p:sp>
    </p:spTree>
    <p:extLst>
      <p:ext uri="{BB962C8B-B14F-4D97-AF65-F5344CB8AC3E}">
        <p14:creationId xmlns:p14="http://schemas.microsoft.com/office/powerpoint/2010/main" val="171039393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Next, we have set!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This works pretty much as expected as well, replacing the value of a store location. Notice that it reduces to the null value, and only operates on store locations that already exist.</a:t>
            </a:r>
          </a:p>
        </p:txBody>
      </p:sp>
      <p:sp>
        <p:nvSpPr>
          <p:cNvPr id="4" name="Slide Number Placeholder 3"/>
          <p:cNvSpPr>
            <a:spLocks noGrp="1"/>
          </p:cNvSpPr>
          <p:nvPr>
            <p:ph type="sldNum" sz="quarter" idx="5"/>
          </p:nvPr>
        </p:nvSpPr>
        <p:spPr/>
        <p:txBody>
          <a:bodyPr/>
          <a:lstStyle/>
          <a:p>
            <a:fld id="{FEF222FA-78D3-4E12-BA9E-87AF152CCC44}" type="slidenum">
              <a:rPr lang="en-US" smtClean="0"/>
              <a:t>74</a:t>
            </a:fld>
            <a:endParaRPr lang="en-US"/>
          </a:p>
        </p:txBody>
      </p:sp>
    </p:spTree>
    <p:extLst>
      <p:ext uri="{BB962C8B-B14F-4D97-AF65-F5344CB8AC3E}">
        <p14:creationId xmlns:p14="http://schemas.microsoft.com/office/powerpoint/2010/main" val="257590861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set-car! And set-</a:t>
            </a:r>
            <a:r>
              <a:rPr lang="en-US" sz="1800" b="0" i="0" u="none" strike="noStrike" dirty="0" err="1">
                <a:solidFill>
                  <a:srgbClr val="000000"/>
                </a:solidFill>
                <a:effectLst/>
                <a:latin typeface="Arial" panose="020B0604020202020204" pitchFamily="34" charset="0"/>
              </a:rPr>
              <a:t>cdr</a:t>
            </a:r>
            <a:r>
              <a:rPr lang="en-US" sz="1800" b="0" i="0" u="none" strike="noStrike" dirty="0">
                <a:solidFill>
                  <a:srgbClr val="000000"/>
                </a:solidFill>
                <a:effectLst/>
                <a:latin typeface="Arial" panose="020B0604020202020204" pitchFamily="34" charset="0"/>
              </a:rPr>
              <a:t>! Work similarly, replacing either the first and second value of a cons store location as expected, and reducing to the null value</a:t>
            </a:r>
          </a:p>
        </p:txBody>
      </p:sp>
      <p:sp>
        <p:nvSpPr>
          <p:cNvPr id="4" name="Slide Number Placeholder 3"/>
          <p:cNvSpPr>
            <a:spLocks noGrp="1"/>
          </p:cNvSpPr>
          <p:nvPr>
            <p:ph type="sldNum" sz="quarter" idx="5"/>
          </p:nvPr>
        </p:nvSpPr>
        <p:spPr/>
        <p:txBody>
          <a:bodyPr/>
          <a:lstStyle/>
          <a:p>
            <a:fld id="{FEF222FA-78D3-4E12-BA9E-87AF152CCC44}" type="slidenum">
              <a:rPr lang="en-US" smtClean="0"/>
              <a:t>75</a:t>
            </a:fld>
            <a:endParaRPr lang="en-US"/>
          </a:p>
        </p:txBody>
      </p:sp>
    </p:spTree>
    <p:extLst>
      <p:ext uri="{BB962C8B-B14F-4D97-AF65-F5344CB8AC3E}">
        <p14:creationId xmlns:p14="http://schemas.microsoft.com/office/powerpoint/2010/main" val="37554208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en-US" sz="1800" b="0" i="0" u="none" strike="noStrike" dirty="0">
                <a:solidFill>
                  <a:srgbClr val="000000"/>
                </a:solidFill>
                <a:effectLst/>
                <a:latin typeface="Arial" panose="020B0604020202020204" pitchFamily="34" charset="0"/>
              </a:rPr>
              <a:t>In safety critical software, we want to minimize the assumptions we make.</a:t>
            </a:r>
            <a:endParaRPr lang="en-US" sz="2800" dirty="0">
              <a:effectLst/>
            </a:endParaRPr>
          </a:p>
          <a:p>
            <a:pPr rtl="0">
              <a:spcBef>
                <a:spcPts val="0"/>
              </a:spcBef>
              <a:spcAft>
                <a:spcPts val="0"/>
              </a:spcAft>
            </a:pPr>
            <a:br>
              <a:rPr lang="en-US" sz="2800" dirty="0"/>
            </a:br>
            <a:r>
              <a:rPr lang="en-US" sz="1800" b="0" i="0" u="none" strike="noStrike" dirty="0">
                <a:solidFill>
                  <a:srgbClr val="000000"/>
                </a:solidFill>
                <a:effectLst/>
                <a:latin typeface="Arial" panose="020B0604020202020204" pitchFamily="34" charset="0"/>
              </a:rPr>
              <a:t>Therefore, we are no longer assured that our compiled program is error free</a:t>
            </a:r>
            <a:endParaRPr lang="en-US" sz="2800" dirty="0">
              <a:effectLst/>
            </a:endParaRPr>
          </a:p>
        </p:txBody>
      </p:sp>
      <p:sp>
        <p:nvSpPr>
          <p:cNvPr id="4" name="Slide Number Placeholder 3"/>
          <p:cNvSpPr>
            <a:spLocks noGrp="1"/>
          </p:cNvSpPr>
          <p:nvPr>
            <p:ph type="sldNum" sz="quarter" idx="5"/>
          </p:nvPr>
        </p:nvSpPr>
        <p:spPr/>
        <p:txBody>
          <a:bodyPr/>
          <a:lstStyle/>
          <a:p>
            <a:fld id="{FEF222FA-78D3-4E12-BA9E-87AF152CCC44}" type="slidenum">
              <a:rPr lang="en-US" smtClean="0"/>
              <a:t>9</a:t>
            </a:fld>
            <a:endParaRPr lang="en-US"/>
          </a:p>
        </p:txBody>
      </p:sp>
    </p:spTree>
    <p:extLst>
      <p:ext uri="{BB962C8B-B14F-4D97-AF65-F5344CB8AC3E}">
        <p14:creationId xmlns:p14="http://schemas.microsoft.com/office/powerpoint/2010/main" val="61505307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The first application related rule is mark.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Mark is the rule responsible for enforcing evaluation order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The way it works is by picking the leftmost non-value expression in an application and lifting it into its own application so it can be reduced (we will see an example in a second)</a:t>
            </a:r>
          </a:p>
        </p:txBody>
      </p:sp>
      <p:sp>
        <p:nvSpPr>
          <p:cNvPr id="4" name="Slide Number Placeholder 3"/>
          <p:cNvSpPr>
            <a:spLocks noGrp="1"/>
          </p:cNvSpPr>
          <p:nvPr>
            <p:ph type="sldNum" sz="quarter" idx="5"/>
          </p:nvPr>
        </p:nvSpPr>
        <p:spPr/>
        <p:txBody>
          <a:bodyPr/>
          <a:lstStyle/>
          <a:p>
            <a:fld id="{FEF222FA-78D3-4E12-BA9E-87AF152CCC44}" type="slidenum">
              <a:rPr lang="en-US" smtClean="0"/>
              <a:t>76</a:t>
            </a:fld>
            <a:endParaRPr lang="en-US"/>
          </a:p>
        </p:txBody>
      </p:sp>
    </p:spTree>
    <p:extLst>
      <p:ext uri="{BB962C8B-B14F-4D97-AF65-F5344CB8AC3E}">
        <p14:creationId xmlns:p14="http://schemas.microsoft.com/office/powerpoint/2010/main" val="159531055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The first application related rule is mark.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Mark is the rule responsible for enforcing evaluation order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The way it works is by picking the leftmost non-value expression in an application and lifting it into its own application so it can be reduced (we will see an example in a second)</a:t>
            </a:r>
          </a:p>
        </p:txBody>
      </p:sp>
      <p:sp>
        <p:nvSpPr>
          <p:cNvPr id="4" name="Slide Number Placeholder 3"/>
          <p:cNvSpPr>
            <a:spLocks noGrp="1"/>
          </p:cNvSpPr>
          <p:nvPr>
            <p:ph type="sldNum" sz="quarter" idx="5"/>
          </p:nvPr>
        </p:nvSpPr>
        <p:spPr/>
        <p:txBody>
          <a:bodyPr/>
          <a:lstStyle/>
          <a:p>
            <a:fld id="{FEF222FA-78D3-4E12-BA9E-87AF152CCC44}" type="slidenum">
              <a:rPr lang="en-US" smtClean="0"/>
              <a:t>77</a:t>
            </a:fld>
            <a:endParaRPr lang="en-US"/>
          </a:p>
        </p:txBody>
      </p:sp>
    </p:spTree>
    <p:extLst>
      <p:ext uri="{BB962C8B-B14F-4D97-AF65-F5344CB8AC3E}">
        <p14:creationId xmlns:p14="http://schemas.microsoft.com/office/powerpoint/2010/main" val="358478584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First, I want to take a second to talk about evaluation order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In the original R6RS semantics, mark is non-deterministic. That is, it picks any non-value expression from an application and lifts it.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This means that mark actually results in many different programs. The creators of the semantics did this so that evaluation order was left up to the implementation.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We slightly modify the mark rule to enforce a left-to-right evaluation order.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Chez Scheme uses a different evaluation order, something like odd elements in reverse and then even elements forwards.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It was intended to be confusing so that developers didn’t write code that relied on evaluation order</a:t>
            </a:r>
          </a:p>
        </p:txBody>
      </p:sp>
      <p:sp>
        <p:nvSpPr>
          <p:cNvPr id="4" name="Slide Number Placeholder 3"/>
          <p:cNvSpPr>
            <a:spLocks noGrp="1"/>
          </p:cNvSpPr>
          <p:nvPr>
            <p:ph type="sldNum" sz="quarter" idx="5"/>
          </p:nvPr>
        </p:nvSpPr>
        <p:spPr/>
        <p:txBody>
          <a:bodyPr/>
          <a:lstStyle/>
          <a:p>
            <a:fld id="{FEF222FA-78D3-4E12-BA9E-87AF152CCC44}" type="slidenum">
              <a:rPr lang="en-US" smtClean="0"/>
              <a:t>78</a:t>
            </a:fld>
            <a:endParaRPr lang="en-US"/>
          </a:p>
        </p:txBody>
      </p:sp>
    </p:spTree>
    <p:extLst>
      <p:ext uri="{BB962C8B-B14F-4D97-AF65-F5344CB8AC3E}">
        <p14:creationId xmlns:p14="http://schemas.microsoft.com/office/powerpoint/2010/main" val="10362372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Back to mark, and an example</a:t>
            </a:r>
          </a:p>
        </p:txBody>
      </p:sp>
      <p:sp>
        <p:nvSpPr>
          <p:cNvPr id="4" name="Slide Number Placeholder 3"/>
          <p:cNvSpPr>
            <a:spLocks noGrp="1"/>
          </p:cNvSpPr>
          <p:nvPr>
            <p:ph type="sldNum" sz="quarter" idx="5"/>
          </p:nvPr>
        </p:nvSpPr>
        <p:spPr/>
        <p:txBody>
          <a:bodyPr/>
          <a:lstStyle/>
          <a:p>
            <a:fld id="{FEF222FA-78D3-4E12-BA9E-87AF152CCC44}" type="slidenum">
              <a:rPr lang="en-US" smtClean="0"/>
              <a:t>79</a:t>
            </a:fld>
            <a:endParaRPr lang="en-US"/>
          </a:p>
        </p:txBody>
      </p:sp>
    </p:spTree>
    <p:extLst>
      <p:ext uri="{BB962C8B-B14F-4D97-AF65-F5344CB8AC3E}">
        <p14:creationId xmlns:p14="http://schemas.microsoft.com/office/powerpoint/2010/main" val="257418808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Since the cons procedure itself is a value, mark is applicable</a:t>
            </a:r>
          </a:p>
        </p:txBody>
      </p:sp>
      <p:sp>
        <p:nvSpPr>
          <p:cNvPr id="4" name="Slide Number Placeholder 3"/>
          <p:cNvSpPr>
            <a:spLocks noGrp="1"/>
          </p:cNvSpPr>
          <p:nvPr>
            <p:ph type="sldNum" sz="quarter" idx="5"/>
          </p:nvPr>
        </p:nvSpPr>
        <p:spPr/>
        <p:txBody>
          <a:bodyPr/>
          <a:lstStyle/>
          <a:p>
            <a:fld id="{FEF222FA-78D3-4E12-BA9E-87AF152CCC44}" type="slidenum">
              <a:rPr lang="en-US" smtClean="0"/>
              <a:t>80</a:t>
            </a:fld>
            <a:endParaRPr lang="en-US"/>
          </a:p>
        </p:txBody>
      </p:sp>
    </p:spTree>
    <p:extLst>
      <p:ext uri="{BB962C8B-B14F-4D97-AF65-F5344CB8AC3E}">
        <p14:creationId xmlns:p14="http://schemas.microsoft.com/office/powerpoint/2010/main" val="63556326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We still haven’t seen the rule for application, but remember that Scheme is based on the call by value lambda calculus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Therefore, we cannot directly substitute e1 since it is not a value</a:t>
            </a:r>
          </a:p>
        </p:txBody>
      </p:sp>
      <p:sp>
        <p:nvSpPr>
          <p:cNvPr id="4" name="Slide Number Placeholder 3"/>
          <p:cNvSpPr>
            <a:spLocks noGrp="1"/>
          </p:cNvSpPr>
          <p:nvPr>
            <p:ph type="sldNum" sz="quarter" idx="5"/>
          </p:nvPr>
        </p:nvSpPr>
        <p:spPr/>
        <p:txBody>
          <a:bodyPr/>
          <a:lstStyle/>
          <a:p>
            <a:fld id="{FEF222FA-78D3-4E12-BA9E-87AF152CCC44}" type="slidenum">
              <a:rPr lang="en-US" smtClean="0"/>
              <a:t>81</a:t>
            </a:fld>
            <a:endParaRPr lang="en-US"/>
          </a:p>
        </p:txBody>
      </p:sp>
    </p:spTree>
    <p:extLst>
      <p:ext uri="{BB962C8B-B14F-4D97-AF65-F5344CB8AC3E}">
        <p14:creationId xmlns:p14="http://schemas.microsoft.com/office/powerpoint/2010/main" val="237370664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Since lambda expressions are values, we can decompose the program using the application evaluation context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Remember that dots are like a Kleene star, so the fact that there are no values after e1 is ok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Arial" panose="020B0604020202020204" pitchFamily="34" charset="0"/>
            </a:endParaRPr>
          </a:p>
        </p:txBody>
      </p:sp>
      <p:sp>
        <p:nvSpPr>
          <p:cNvPr id="4" name="Slide Number Placeholder 3"/>
          <p:cNvSpPr>
            <a:spLocks noGrp="1"/>
          </p:cNvSpPr>
          <p:nvPr>
            <p:ph type="sldNum" sz="quarter" idx="5"/>
          </p:nvPr>
        </p:nvSpPr>
        <p:spPr/>
        <p:txBody>
          <a:bodyPr/>
          <a:lstStyle/>
          <a:p>
            <a:fld id="{FEF222FA-78D3-4E12-BA9E-87AF152CCC44}" type="slidenum">
              <a:rPr lang="en-US" smtClean="0"/>
              <a:t>82</a:t>
            </a:fld>
            <a:endParaRPr lang="en-US"/>
          </a:p>
        </p:txBody>
      </p:sp>
    </p:spTree>
    <p:extLst>
      <p:ext uri="{BB962C8B-B14F-4D97-AF65-F5344CB8AC3E}">
        <p14:creationId xmlns:p14="http://schemas.microsoft.com/office/powerpoint/2010/main" val="320204679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Since lambda expressions are values, we can decompose the program using the application evaluation context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Remember that dots are like a Kleene star, so the fact that there are no values after e1 is ok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Arial" panose="020B0604020202020204" pitchFamily="34" charset="0"/>
            </a:endParaRPr>
          </a:p>
        </p:txBody>
      </p:sp>
      <p:sp>
        <p:nvSpPr>
          <p:cNvPr id="4" name="Slide Number Placeholder 3"/>
          <p:cNvSpPr>
            <a:spLocks noGrp="1"/>
          </p:cNvSpPr>
          <p:nvPr>
            <p:ph type="sldNum" sz="quarter" idx="5"/>
          </p:nvPr>
        </p:nvSpPr>
        <p:spPr/>
        <p:txBody>
          <a:bodyPr/>
          <a:lstStyle/>
          <a:p>
            <a:fld id="{FEF222FA-78D3-4E12-BA9E-87AF152CCC44}" type="slidenum">
              <a:rPr lang="en-US" smtClean="0"/>
              <a:t>83</a:t>
            </a:fld>
            <a:endParaRPr lang="en-US"/>
          </a:p>
        </p:txBody>
      </p:sp>
    </p:spTree>
    <p:extLst>
      <p:ext uri="{BB962C8B-B14F-4D97-AF65-F5344CB8AC3E}">
        <p14:creationId xmlns:p14="http://schemas.microsoft.com/office/powerpoint/2010/main" val="57592255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Now, e1 is alone so it can reduce to some value </a:t>
            </a:r>
          </a:p>
        </p:txBody>
      </p:sp>
      <p:sp>
        <p:nvSpPr>
          <p:cNvPr id="4" name="Slide Number Placeholder 3"/>
          <p:cNvSpPr>
            <a:spLocks noGrp="1"/>
          </p:cNvSpPr>
          <p:nvPr>
            <p:ph type="sldNum" sz="quarter" idx="5"/>
          </p:nvPr>
        </p:nvSpPr>
        <p:spPr/>
        <p:txBody>
          <a:bodyPr/>
          <a:lstStyle/>
          <a:p>
            <a:fld id="{FEF222FA-78D3-4E12-BA9E-87AF152CCC44}" type="slidenum">
              <a:rPr lang="en-US" smtClean="0"/>
              <a:t>84</a:t>
            </a:fld>
            <a:endParaRPr lang="en-US"/>
          </a:p>
        </p:txBody>
      </p:sp>
    </p:spTree>
    <p:extLst>
      <p:ext uri="{BB962C8B-B14F-4D97-AF65-F5344CB8AC3E}">
        <p14:creationId xmlns:p14="http://schemas.microsoft.com/office/powerpoint/2010/main" val="236932405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And we can plug it back into the context</a:t>
            </a:r>
          </a:p>
        </p:txBody>
      </p:sp>
      <p:sp>
        <p:nvSpPr>
          <p:cNvPr id="4" name="Slide Number Placeholder 3"/>
          <p:cNvSpPr>
            <a:spLocks noGrp="1"/>
          </p:cNvSpPr>
          <p:nvPr>
            <p:ph type="sldNum" sz="quarter" idx="5"/>
          </p:nvPr>
        </p:nvSpPr>
        <p:spPr/>
        <p:txBody>
          <a:bodyPr/>
          <a:lstStyle/>
          <a:p>
            <a:fld id="{FEF222FA-78D3-4E12-BA9E-87AF152CCC44}" type="slidenum">
              <a:rPr lang="en-US" smtClean="0"/>
              <a:t>85</a:t>
            </a:fld>
            <a:endParaRPr lang="en-US"/>
          </a:p>
        </p:txBody>
      </p:sp>
    </p:spTree>
    <p:extLst>
      <p:ext uri="{BB962C8B-B14F-4D97-AF65-F5344CB8AC3E}">
        <p14:creationId xmlns:p14="http://schemas.microsoft.com/office/powerpoint/2010/main" val="31526425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en-US" sz="1800" b="0" i="0" u="none" strike="noStrike" dirty="0">
                <a:solidFill>
                  <a:srgbClr val="000000"/>
                </a:solidFill>
                <a:effectLst/>
                <a:latin typeface="Arial" panose="020B0604020202020204" pitchFamily="34" charset="0"/>
              </a:rPr>
              <a:t>Compilers are really just programs themselves, so we can apply static analysis to them as well</a:t>
            </a:r>
            <a:endParaRPr lang="en-US" sz="2800" dirty="0">
              <a:effectLst/>
            </a:endParaRPr>
          </a:p>
          <a:p>
            <a:pPr rtl="0">
              <a:spcBef>
                <a:spcPts val="0"/>
              </a:spcBef>
              <a:spcAft>
                <a:spcPts val="0"/>
              </a:spcAft>
            </a:pPr>
            <a:br>
              <a:rPr lang="en-US" sz="2800" dirty="0"/>
            </a:br>
            <a:r>
              <a:rPr lang="en-US" sz="1800" b="0" i="0" u="none" strike="noStrike" dirty="0">
                <a:solidFill>
                  <a:srgbClr val="000000"/>
                </a:solidFill>
                <a:effectLst/>
                <a:latin typeface="Arial" panose="020B0604020202020204" pitchFamily="34" charset="0"/>
              </a:rPr>
              <a:t>Specifically, we want to prove that our compilers translate correctly - that they preserve the semantics of programs that they compile</a:t>
            </a:r>
            <a:endParaRPr lang="en-US" sz="2800" dirty="0">
              <a:effectLst/>
            </a:endParaRPr>
          </a:p>
          <a:p>
            <a:pPr rtl="0">
              <a:spcBef>
                <a:spcPts val="0"/>
              </a:spcBef>
              <a:spcAft>
                <a:spcPts val="0"/>
              </a:spcAft>
            </a:pPr>
            <a:br>
              <a:rPr lang="en-US" sz="2800" dirty="0"/>
            </a:br>
            <a:r>
              <a:rPr lang="en-US" sz="1800" b="0" i="0" u="none" strike="noStrike" dirty="0">
                <a:solidFill>
                  <a:srgbClr val="000000"/>
                </a:solidFill>
                <a:effectLst/>
                <a:latin typeface="Arial" panose="020B0604020202020204" pitchFamily="34" charset="0"/>
              </a:rPr>
              <a:t>If we can prove correctness of our compilers, we can successfully remove an assumption and get closer to full trust of our software</a:t>
            </a:r>
            <a:endParaRPr lang="en-US" sz="2800" dirty="0">
              <a:effectLst/>
            </a:endParaRPr>
          </a:p>
        </p:txBody>
      </p:sp>
      <p:sp>
        <p:nvSpPr>
          <p:cNvPr id="4" name="Slide Number Placeholder 3"/>
          <p:cNvSpPr>
            <a:spLocks noGrp="1"/>
          </p:cNvSpPr>
          <p:nvPr>
            <p:ph type="sldNum" sz="quarter" idx="5"/>
          </p:nvPr>
        </p:nvSpPr>
        <p:spPr/>
        <p:txBody>
          <a:bodyPr/>
          <a:lstStyle/>
          <a:p>
            <a:fld id="{FEF222FA-78D3-4E12-BA9E-87AF152CCC44}" type="slidenum">
              <a:rPr lang="en-US" smtClean="0"/>
              <a:t>10</a:t>
            </a:fld>
            <a:endParaRPr lang="en-US"/>
          </a:p>
        </p:txBody>
      </p:sp>
    </p:spTree>
    <p:extLst>
      <p:ext uri="{BB962C8B-B14F-4D97-AF65-F5344CB8AC3E}">
        <p14:creationId xmlns:p14="http://schemas.microsoft.com/office/powerpoint/2010/main" val="1445301319"/>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Now that we have a value to apply to the lambda, we can use the </a:t>
            </a:r>
            <a:r>
              <a:rPr lang="en-US" sz="1800" b="0" i="0" u="none" strike="noStrike" dirty="0" err="1">
                <a:solidFill>
                  <a:srgbClr val="000000"/>
                </a:solidFill>
                <a:effectLst/>
                <a:latin typeface="Arial" panose="020B0604020202020204" pitchFamily="34" charset="0"/>
              </a:rPr>
              <a:t>appN</a:t>
            </a:r>
            <a:r>
              <a:rPr lang="en-US" sz="1800" b="0" i="0" u="none" strike="noStrike" dirty="0">
                <a:solidFill>
                  <a:srgbClr val="000000"/>
                </a:solidFill>
                <a:effectLst/>
                <a:latin typeface="Arial" panose="020B0604020202020204" pitchFamily="34" charset="0"/>
              </a:rPr>
              <a:t> rule (that we haven’t seen yet) to perform </a:t>
            </a:r>
            <a:r>
              <a:rPr lang="en-US" sz="1800" b="0" i="0" u="none" strike="noStrike" dirty="0" err="1">
                <a:solidFill>
                  <a:srgbClr val="000000"/>
                </a:solidFill>
                <a:effectLst/>
                <a:latin typeface="Arial" panose="020B0604020202020204" pitchFamily="34" charset="0"/>
              </a:rPr>
              <a:t>substituition</a:t>
            </a:r>
            <a:endParaRPr lang="en-US" sz="1800" b="0" i="0" u="none" strike="noStrike"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Arial" panose="020B0604020202020204" pitchFamily="34" charset="0"/>
            </a:endParaRPr>
          </a:p>
        </p:txBody>
      </p:sp>
      <p:sp>
        <p:nvSpPr>
          <p:cNvPr id="4" name="Slide Number Placeholder 3"/>
          <p:cNvSpPr>
            <a:spLocks noGrp="1"/>
          </p:cNvSpPr>
          <p:nvPr>
            <p:ph type="sldNum" sz="quarter" idx="5"/>
          </p:nvPr>
        </p:nvSpPr>
        <p:spPr/>
        <p:txBody>
          <a:bodyPr/>
          <a:lstStyle/>
          <a:p>
            <a:fld id="{FEF222FA-78D3-4E12-BA9E-87AF152CCC44}" type="slidenum">
              <a:rPr lang="en-US" smtClean="0"/>
              <a:t>86</a:t>
            </a:fld>
            <a:endParaRPr lang="en-US"/>
          </a:p>
        </p:txBody>
      </p:sp>
    </p:spTree>
    <p:extLst>
      <p:ext uri="{BB962C8B-B14F-4D97-AF65-F5344CB8AC3E}">
        <p14:creationId xmlns:p14="http://schemas.microsoft.com/office/powerpoint/2010/main" val="88417961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Now, mark can apply again, since cons and v1 are both values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This example shows how expressions are evaluated to values in a left to right order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Arial" panose="020B0604020202020204" pitchFamily="34" charset="0"/>
            </a:endParaRPr>
          </a:p>
        </p:txBody>
      </p:sp>
      <p:sp>
        <p:nvSpPr>
          <p:cNvPr id="4" name="Slide Number Placeholder 3"/>
          <p:cNvSpPr>
            <a:spLocks noGrp="1"/>
          </p:cNvSpPr>
          <p:nvPr>
            <p:ph type="sldNum" sz="quarter" idx="5"/>
          </p:nvPr>
        </p:nvSpPr>
        <p:spPr/>
        <p:txBody>
          <a:bodyPr/>
          <a:lstStyle/>
          <a:p>
            <a:fld id="{FEF222FA-78D3-4E12-BA9E-87AF152CCC44}" type="slidenum">
              <a:rPr lang="en-US" smtClean="0"/>
              <a:t>87</a:t>
            </a:fld>
            <a:endParaRPr lang="en-US"/>
          </a:p>
        </p:txBody>
      </p:sp>
    </p:spTree>
    <p:extLst>
      <p:ext uri="{BB962C8B-B14F-4D97-AF65-F5344CB8AC3E}">
        <p14:creationId xmlns:p14="http://schemas.microsoft.com/office/powerpoint/2010/main" val="303698643"/>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Now, mark can apply again, since cons and v1 are both values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This example shows how expressions are evaluated to values in a left to right order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Arial" panose="020B0604020202020204" pitchFamily="34" charset="0"/>
            </a:endParaRPr>
          </a:p>
        </p:txBody>
      </p:sp>
      <p:sp>
        <p:nvSpPr>
          <p:cNvPr id="4" name="Slide Number Placeholder 3"/>
          <p:cNvSpPr>
            <a:spLocks noGrp="1"/>
          </p:cNvSpPr>
          <p:nvPr>
            <p:ph type="sldNum" sz="quarter" idx="5"/>
          </p:nvPr>
        </p:nvSpPr>
        <p:spPr/>
        <p:txBody>
          <a:bodyPr/>
          <a:lstStyle/>
          <a:p>
            <a:fld id="{FEF222FA-78D3-4E12-BA9E-87AF152CCC44}" type="slidenum">
              <a:rPr lang="en-US" smtClean="0"/>
              <a:t>88</a:t>
            </a:fld>
            <a:endParaRPr lang="en-US"/>
          </a:p>
        </p:txBody>
      </p:sp>
    </p:spTree>
    <p:extLst>
      <p:ext uri="{BB962C8B-B14F-4D97-AF65-F5344CB8AC3E}">
        <p14:creationId xmlns:p14="http://schemas.microsoft.com/office/powerpoint/2010/main" val="4087739433"/>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Now, mark can apply again, since cons and v1 are both values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This example shows how expressions are evaluated to values in a left to right order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Arial" panose="020B0604020202020204" pitchFamily="34" charset="0"/>
            </a:endParaRPr>
          </a:p>
        </p:txBody>
      </p:sp>
      <p:sp>
        <p:nvSpPr>
          <p:cNvPr id="4" name="Slide Number Placeholder 3"/>
          <p:cNvSpPr>
            <a:spLocks noGrp="1"/>
          </p:cNvSpPr>
          <p:nvPr>
            <p:ph type="sldNum" sz="quarter" idx="5"/>
          </p:nvPr>
        </p:nvSpPr>
        <p:spPr/>
        <p:txBody>
          <a:bodyPr/>
          <a:lstStyle/>
          <a:p>
            <a:fld id="{FEF222FA-78D3-4E12-BA9E-87AF152CCC44}" type="slidenum">
              <a:rPr lang="en-US" smtClean="0"/>
              <a:t>89</a:t>
            </a:fld>
            <a:endParaRPr lang="en-US"/>
          </a:p>
        </p:txBody>
      </p:sp>
    </p:spTree>
    <p:extLst>
      <p:ext uri="{BB962C8B-B14F-4D97-AF65-F5344CB8AC3E}">
        <p14:creationId xmlns:p14="http://schemas.microsoft.com/office/powerpoint/2010/main" val="3078454409"/>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Now, for the actual application rules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err="1">
                <a:solidFill>
                  <a:srgbClr val="000000"/>
                </a:solidFill>
                <a:effectLst/>
                <a:latin typeface="Arial" panose="020B0604020202020204" pitchFamily="34" charset="0"/>
              </a:rPr>
              <a:t>appN</a:t>
            </a:r>
            <a:r>
              <a:rPr lang="en-US" sz="1800" b="0" i="0" u="none" strike="noStrike" dirty="0">
                <a:solidFill>
                  <a:srgbClr val="000000"/>
                </a:solidFill>
                <a:effectLst/>
                <a:latin typeface="Arial" panose="020B0604020202020204" pitchFamily="34" charset="0"/>
              </a:rPr>
              <a:t>! applies when the argument of the lambda expression is the target of a set! In its body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In that case, </a:t>
            </a:r>
            <a:r>
              <a:rPr lang="en-US" sz="1800" b="0" i="0" u="none" strike="noStrike" dirty="0" err="1">
                <a:solidFill>
                  <a:srgbClr val="000000"/>
                </a:solidFill>
                <a:effectLst/>
                <a:latin typeface="Arial" panose="020B0604020202020204" pitchFamily="34" charset="0"/>
              </a:rPr>
              <a:t>appN</a:t>
            </a:r>
            <a:r>
              <a:rPr lang="en-US" sz="1800" b="0" i="0" u="none" strike="noStrike" dirty="0">
                <a:solidFill>
                  <a:srgbClr val="000000"/>
                </a:solidFill>
                <a:effectLst/>
                <a:latin typeface="Arial" panose="020B0604020202020204" pitchFamily="34" charset="0"/>
              </a:rPr>
              <a:t>! Needs to create a fresh store location so that mutation can occur. If we just did naïve substitution here, we could end up with expressions like set! 3 4</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err="1">
                <a:solidFill>
                  <a:srgbClr val="000000"/>
                </a:solidFill>
                <a:effectLst/>
                <a:latin typeface="Arial" panose="020B0604020202020204" pitchFamily="34" charset="0"/>
              </a:rPr>
              <a:t>appN</a:t>
            </a:r>
            <a:r>
              <a:rPr lang="en-US" sz="1800" b="0" i="0" u="none" strike="noStrike" dirty="0">
                <a:solidFill>
                  <a:srgbClr val="000000"/>
                </a:solidFill>
                <a:effectLst/>
                <a:latin typeface="Arial" panose="020B0604020202020204" pitchFamily="34" charset="0"/>
              </a:rPr>
              <a:t> is the rule that just does direct substitution as we would expect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Also notice that these rules leave behind lambdas with empty arguments, which we eliminate with the app0 rule</a:t>
            </a:r>
          </a:p>
        </p:txBody>
      </p:sp>
      <p:sp>
        <p:nvSpPr>
          <p:cNvPr id="4" name="Slide Number Placeholder 3"/>
          <p:cNvSpPr>
            <a:spLocks noGrp="1"/>
          </p:cNvSpPr>
          <p:nvPr>
            <p:ph type="sldNum" sz="quarter" idx="5"/>
          </p:nvPr>
        </p:nvSpPr>
        <p:spPr/>
        <p:txBody>
          <a:bodyPr/>
          <a:lstStyle/>
          <a:p>
            <a:fld id="{FEF222FA-78D3-4E12-BA9E-87AF152CCC44}" type="slidenum">
              <a:rPr lang="en-US" smtClean="0"/>
              <a:t>90</a:t>
            </a:fld>
            <a:endParaRPr lang="en-US"/>
          </a:p>
        </p:txBody>
      </p:sp>
    </p:spTree>
    <p:extLst>
      <p:ext uri="{BB962C8B-B14F-4D97-AF65-F5344CB8AC3E}">
        <p14:creationId xmlns:p14="http://schemas.microsoft.com/office/powerpoint/2010/main" val="151146214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Now, for the actual application rules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err="1">
                <a:solidFill>
                  <a:srgbClr val="000000"/>
                </a:solidFill>
                <a:effectLst/>
                <a:latin typeface="Arial" panose="020B0604020202020204" pitchFamily="34" charset="0"/>
              </a:rPr>
              <a:t>appN</a:t>
            </a:r>
            <a:r>
              <a:rPr lang="en-US" sz="1800" b="0" i="0" u="none" strike="noStrike" dirty="0">
                <a:solidFill>
                  <a:srgbClr val="000000"/>
                </a:solidFill>
                <a:effectLst/>
                <a:latin typeface="Arial" panose="020B0604020202020204" pitchFamily="34" charset="0"/>
              </a:rPr>
              <a:t>! applies when the argument of the lambda expression is the target of a set! In its body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In that case, </a:t>
            </a:r>
            <a:r>
              <a:rPr lang="en-US" sz="1800" b="0" i="0" u="none" strike="noStrike" dirty="0" err="1">
                <a:solidFill>
                  <a:srgbClr val="000000"/>
                </a:solidFill>
                <a:effectLst/>
                <a:latin typeface="Arial" panose="020B0604020202020204" pitchFamily="34" charset="0"/>
              </a:rPr>
              <a:t>appN</a:t>
            </a:r>
            <a:r>
              <a:rPr lang="en-US" sz="1800" b="0" i="0" u="none" strike="noStrike" dirty="0">
                <a:solidFill>
                  <a:srgbClr val="000000"/>
                </a:solidFill>
                <a:effectLst/>
                <a:latin typeface="Arial" panose="020B0604020202020204" pitchFamily="34" charset="0"/>
              </a:rPr>
              <a:t>! Needs to create a fresh store location so that mutation can occur. If we just did naïve substitution here, we could end up with expressions like set! 3 4</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err="1">
                <a:solidFill>
                  <a:srgbClr val="000000"/>
                </a:solidFill>
                <a:effectLst/>
                <a:latin typeface="Arial" panose="020B0604020202020204" pitchFamily="34" charset="0"/>
              </a:rPr>
              <a:t>appN</a:t>
            </a:r>
            <a:r>
              <a:rPr lang="en-US" sz="1800" b="0" i="0" u="none" strike="noStrike" dirty="0">
                <a:solidFill>
                  <a:srgbClr val="000000"/>
                </a:solidFill>
                <a:effectLst/>
                <a:latin typeface="Arial" panose="020B0604020202020204" pitchFamily="34" charset="0"/>
              </a:rPr>
              <a:t> is the rule that just does direct substitution as we would expect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Also notice that these rules leave behind lambdas with empty arguments, which we eliminate with the app0 rule</a:t>
            </a:r>
          </a:p>
        </p:txBody>
      </p:sp>
      <p:sp>
        <p:nvSpPr>
          <p:cNvPr id="4" name="Slide Number Placeholder 3"/>
          <p:cNvSpPr>
            <a:spLocks noGrp="1"/>
          </p:cNvSpPr>
          <p:nvPr>
            <p:ph type="sldNum" sz="quarter" idx="5"/>
          </p:nvPr>
        </p:nvSpPr>
        <p:spPr/>
        <p:txBody>
          <a:bodyPr/>
          <a:lstStyle/>
          <a:p>
            <a:fld id="{FEF222FA-78D3-4E12-BA9E-87AF152CCC44}" type="slidenum">
              <a:rPr lang="en-US" smtClean="0"/>
              <a:t>91</a:t>
            </a:fld>
            <a:endParaRPr lang="en-US"/>
          </a:p>
        </p:txBody>
      </p:sp>
    </p:spTree>
    <p:extLst>
      <p:ext uri="{BB962C8B-B14F-4D97-AF65-F5344CB8AC3E}">
        <p14:creationId xmlns:p14="http://schemas.microsoft.com/office/powerpoint/2010/main" val="1116900097"/>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Now, for the actual application rules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err="1">
                <a:solidFill>
                  <a:srgbClr val="000000"/>
                </a:solidFill>
                <a:effectLst/>
                <a:latin typeface="Arial" panose="020B0604020202020204" pitchFamily="34" charset="0"/>
              </a:rPr>
              <a:t>appN</a:t>
            </a:r>
            <a:r>
              <a:rPr lang="en-US" sz="1800" b="0" i="0" u="none" strike="noStrike" dirty="0">
                <a:solidFill>
                  <a:srgbClr val="000000"/>
                </a:solidFill>
                <a:effectLst/>
                <a:latin typeface="Arial" panose="020B0604020202020204" pitchFamily="34" charset="0"/>
              </a:rPr>
              <a:t>! applies when the argument of the lambda expression is the target of a set! In its body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In that case, </a:t>
            </a:r>
            <a:r>
              <a:rPr lang="en-US" sz="1800" b="0" i="0" u="none" strike="noStrike" dirty="0" err="1">
                <a:solidFill>
                  <a:srgbClr val="000000"/>
                </a:solidFill>
                <a:effectLst/>
                <a:latin typeface="Arial" panose="020B0604020202020204" pitchFamily="34" charset="0"/>
              </a:rPr>
              <a:t>appN</a:t>
            </a:r>
            <a:r>
              <a:rPr lang="en-US" sz="1800" b="0" i="0" u="none" strike="noStrike" dirty="0">
                <a:solidFill>
                  <a:srgbClr val="000000"/>
                </a:solidFill>
                <a:effectLst/>
                <a:latin typeface="Arial" panose="020B0604020202020204" pitchFamily="34" charset="0"/>
              </a:rPr>
              <a:t>! Needs to create a fresh store location so that mutation can occur. If we just did naïve substitution here, we could end up with expressions like set! 3 4</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err="1">
                <a:solidFill>
                  <a:srgbClr val="000000"/>
                </a:solidFill>
                <a:effectLst/>
                <a:latin typeface="Arial" panose="020B0604020202020204" pitchFamily="34" charset="0"/>
              </a:rPr>
              <a:t>appN</a:t>
            </a:r>
            <a:r>
              <a:rPr lang="en-US" sz="1800" b="0" i="0" u="none" strike="noStrike" dirty="0">
                <a:solidFill>
                  <a:srgbClr val="000000"/>
                </a:solidFill>
                <a:effectLst/>
                <a:latin typeface="Arial" panose="020B0604020202020204" pitchFamily="34" charset="0"/>
              </a:rPr>
              <a:t> is the rule that just does direct substitution as we would expect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Also notice that these rules leave behind lambdas with empty arguments, which we eliminate with the app0 rule</a:t>
            </a:r>
          </a:p>
        </p:txBody>
      </p:sp>
      <p:sp>
        <p:nvSpPr>
          <p:cNvPr id="4" name="Slide Number Placeholder 3"/>
          <p:cNvSpPr>
            <a:spLocks noGrp="1"/>
          </p:cNvSpPr>
          <p:nvPr>
            <p:ph type="sldNum" sz="quarter" idx="5"/>
          </p:nvPr>
        </p:nvSpPr>
        <p:spPr/>
        <p:txBody>
          <a:bodyPr/>
          <a:lstStyle/>
          <a:p>
            <a:fld id="{FEF222FA-78D3-4E12-BA9E-87AF152CCC44}" type="slidenum">
              <a:rPr lang="en-US" smtClean="0"/>
              <a:t>92</a:t>
            </a:fld>
            <a:endParaRPr lang="en-US"/>
          </a:p>
        </p:txBody>
      </p:sp>
    </p:spTree>
    <p:extLst>
      <p:ext uri="{BB962C8B-B14F-4D97-AF65-F5344CB8AC3E}">
        <p14:creationId xmlns:p14="http://schemas.microsoft.com/office/powerpoint/2010/main" val="1135668861"/>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Now, for the actual application rules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err="1">
                <a:solidFill>
                  <a:srgbClr val="000000"/>
                </a:solidFill>
                <a:effectLst/>
                <a:latin typeface="Arial" panose="020B0604020202020204" pitchFamily="34" charset="0"/>
              </a:rPr>
              <a:t>appN</a:t>
            </a:r>
            <a:r>
              <a:rPr lang="en-US" sz="1800" b="0" i="0" u="none" strike="noStrike" dirty="0">
                <a:solidFill>
                  <a:srgbClr val="000000"/>
                </a:solidFill>
                <a:effectLst/>
                <a:latin typeface="Arial" panose="020B0604020202020204" pitchFamily="34" charset="0"/>
              </a:rPr>
              <a:t>! applies when the argument of the lambda expression is the target of a set! In its body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In that case, </a:t>
            </a:r>
            <a:r>
              <a:rPr lang="en-US" sz="1800" b="0" i="0" u="none" strike="noStrike" dirty="0" err="1">
                <a:solidFill>
                  <a:srgbClr val="000000"/>
                </a:solidFill>
                <a:effectLst/>
                <a:latin typeface="Arial" panose="020B0604020202020204" pitchFamily="34" charset="0"/>
              </a:rPr>
              <a:t>appN</a:t>
            </a:r>
            <a:r>
              <a:rPr lang="en-US" sz="1800" b="0" i="0" u="none" strike="noStrike" dirty="0">
                <a:solidFill>
                  <a:srgbClr val="000000"/>
                </a:solidFill>
                <a:effectLst/>
                <a:latin typeface="Arial" panose="020B0604020202020204" pitchFamily="34" charset="0"/>
              </a:rPr>
              <a:t>! Needs to create a fresh store location so that mutation can occur. If we just did naïve substitution here, we could end up with expressions like set! 3 4</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err="1">
                <a:solidFill>
                  <a:srgbClr val="000000"/>
                </a:solidFill>
                <a:effectLst/>
                <a:latin typeface="Arial" panose="020B0604020202020204" pitchFamily="34" charset="0"/>
              </a:rPr>
              <a:t>appN</a:t>
            </a:r>
            <a:r>
              <a:rPr lang="en-US" sz="1800" b="0" i="0" u="none" strike="noStrike" dirty="0">
                <a:solidFill>
                  <a:srgbClr val="000000"/>
                </a:solidFill>
                <a:effectLst/>
                <a:latin typeface="Arial" panose="020B0604020202020204" pitchFamily="34" charset="0"/>
              </a:rPr>
              <a:t> is the rule that just does direct substitution as we would expect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Also notice that these rules leave behind lambdas with empty arguments, which we eliminate with the app0 rule</a:t>
            </a:r>
          </a:p>
        </p:txBody>
      </p:sp>
      <p:sp>
        <p:nvSpPr>
          <p:cNvPr id="4" name="Slide Number Placeholder 3"/>
          <p:cNvSpPr>
            <a:spLocks noGrp="1"/>
          </p:cNvSpPr>
          <p:nvPr>
            <p:ph type="sldNum" sz="quarter" idx="5"/>
          </p:nvPr>
        </p:nvSpPr>
        <p:spPr/>
        <p:txBody>
          <a:bodyPr/>
          <a:lstStyle/>
          <a:p>
            <a:fld id="{FEF222FA-78D3-4E12-BA9E-87AF152CCC44}" type="slidenum">
              <a:rPr lang="en-US" smtClean="0"/>
              <a:t>93</a:t>
            </a:fld>
            <a:endParaRPr lang="en-US"/>
          </a:p>
        </p:txBody>
      </p:sp>
    </p:spTree>
    <p:extLst>
      <p:ext uri="{BB962C8B-B14F-4D97-AF65-F5344CB8AC3E}">
        <p14:creationId xmlns:p14="http://schemas.microsoft.com/office/powerpoint/2010/main" val="2568758698"/>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Now, for the actual application rules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err="1">
                <a:solidFill>
                  <a:srgbClr val="000000"/>
                </a:solidFill>
                <a:effectLst/>
                <a:latin typeface="Arial" panose="020B0604020202020204" pitchFamily="34" charset="0"/>
              </a:rPr>
              <a:t>appN</a:t>
            </a:r>
            <a:r>
              <a:rPr lang="en-US" sz="1800" b="0" i="0" u="none" strike="noStrike" dirty="0">
                <a:solidFill>
                  <a:srgbClr val="000000"/>
                </a:solidFill>
                <a:effectLst/>
                <a:latin typeface="Arial" panose="020B0604020202020204" pitchFamily="34" charset="0"/>
              </a:rPr>
              <a:t>! applies when the argument of the lambda expression is the target of a set! In its body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In that case, </a:t>
            </a:r>
            <a:r>
              <a:rPr lang="en-US" sz="1800" b="0" i="0" u="none" strike="noStrike" dirty="0" err="1">
                <a:solidFill>
                  <a:srgbClr val="000000"/>
                </a:solidFill>
                <a:effectLst/>
                <a:latin typeface="Arial" panose="020B0604020202020204" pitchFamily="34" charset="0"/>
              </a:rPr>
              <a:t>appN</a:t>
            </a:r>
            <a:r>
              <a:rPr lang="en-US" sz="1800" b="0" i="0" u="none" strike="noStrike" dirty="0">
                <a:solidFill>
                  <a:srgbClr val="000000"/>
                </a:solidFill>
                <a:effectLst/>
                <a:latin typeface="Arial" panose="020B0604020202020204" pitchFamily="34" charset="0"/>
              </a:rPr>
              <a:t>! Needs to create a fresh store location so that mutation can occur. If we just did naïve substitution here, we could end up with expressions like set! 3 4</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err="1">
                <a:solidFill>
                  <a:srgbClr val="000000"/>
                </a:solidFill>
                <a:effectLst/>
                <a:latin typeface="Arial" panose="020B0604020202020204" pitchFamily="34" charset="0"/>
              </a:rPr>
              <a:t>appN</a:t>
            </a:r>
            <a:r>
              <a:rPr lang="en-US" sz="1800" b="0" i="0" u="none" strike="noStrike" dirty="0">
                <a:solidFill>
                  <a:srgbClr val="000000"/>
                </a:solidFill>
                <a:effectLst/>
                <a:latin typeface="Arial" panose="020B0604020202020204" pitchFamily="34" charset="0"/>
              </a:rPr>
              <a:t> is the rule that just does direct substitution as we would expect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Also notice that these rules leave behind lambdas with empty arguments, which we eliminate with the app0 rule</a:t>
            </a:r>
          </a:p>
        </p:txBody>
      </p:sp>
      <p:sp>
        <p:nvSpPr>
          <p:cNvPr id="4" name="Slide Number Placeholder 3"/>
          <p:cNvSpPr>
            <a:spLocks noGrp="1"/>
          </p:cNvSpPr>
          <p:nvPr>
            <p:ph type="sldNum" sz="quarter" idx="5"/>
          </p:nvPr>
        </p:nvSpPr>
        <p:spPr/>
        <p:txBody>
          <a:bodyPr/>
          <a:lstStyle/>
          <a:p>
            <a:fld id="{FEF222FA-78D3-4E12-BA9E-87AF152CCC44}" type="slidenum">
              <a:rPr lang="en-US" smtClean="0"/>
              <a:t>94</a:t>
            </a:fld>
            <a:endParaRPr lang="en-US"/>
          </a:p>
        </p:txBody>
      </p:sp>
    </p:spTree>
    <p:extLst>
      <p:ext uri="{BB962C8B-B14F-4D97-AF65-F5344CB8AC3E}">
        <p14:creationId xmlns:p14="http://schemas.microsoft.com/office/powerpoint/2010/main" val="2791516331"/>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Now, for the actual application rules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err="1">
                <a:solidFill>
                  <a:srgbClr val="000000"/>
                </a:solidFill>
                <a:effectLst/>
                <a:latin typeface="Arial" panose="020B0604020202020204" pitchFamily="34" charset="0"/>
              </a:rPr>
              <a:t>appN</a:t>
            </a:r>
            <a:r>
              <a:rPr lang="en-US" sz="1800" b="0" i="0" u="none" strike="noStrike" dirty="0">
                <a:solidFill>
                  <a:srgbClr val="000000"/>
                </a:solidFill>
                <a:effectLst/>
                <a:latin typeface="Arial" panose="020B0604020202020204" pitchFamily="34" charset="0"/>
              </a:rPr>
              <a:t>! applies when the argument of the lambda expression is the target of a set! In its body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In that case, </a:t>
            </a:r>
            <a:r>
              <a:rPr lang="en-US" sz="1800" b="0" i="0" u="none" strike="noStrike" dirty="0" err="1">
                <a:solidFill>
                  <a:srgbClr val="000000"/>
                </a:solidFill>
                <a:effectLst/>
                <a:latin typeface="Arial" panose="020B0604020202020204" pitchFamily="34" charset="0"/>
              </a:rPr>
              <a:t>appN</a:t>
            </a:r>
            <a:r>
              <a:rPr lang="en-US" sz="1800" b="0" i="0" u="none" strike="noStrike" dirty="0">
                <a:solidFill>
                  <a:srgbClr val="000000"/>
                </a:solidFill>
                <a:effectLst/>
                <a:latin typeface="Arial" panose="020B0604020202020204" pitchFamily="34" charset="0"/>
              </a:rPr>
              <a:t>! Needs to create a fresh store location so that mutation can occur. If we just did naïve substitution here, we could end up with expressions like set! 3 4</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err="1">
                <a:solidFill>
                  <a:srgbClr val="000000"/>
                </a:solidFill>
                <a:effectLst/>
                <a:latin typeface="Arial" panose="020B0604020202020204" pitchFamily="34" charset="0"/>
              </a:rPr>
              <a:t>appN</a:t>
            </a:r>
            <a:r>
              <a:rPr lang="en-US" sz="1800" b="0" i="0" u="none" strike="noStrike" dirty="0">
                <a:solidFill>
                  <a:srgbClr val="000000"/>
                </a:solidFill>
                <a:effectLst/>
                <a:latin typeface="Arial" panose="020B0604020202020204" pitchFamily="34" charset="0"/>
              </a:rPr>
              <a:t> is the rule that just does direct substitution as we would expect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Also notice that these rules leave behind lambdas with empty arguments, which we eliminate with the app0 rule</a:t>
            </a:r>
          </a:p>
        </p:txBody>
      </p:sp>
      <p:sp>
        <p:nvSpPr>
          <p:cNvPr id="4" name="Slide Number Placeholder 3"/>
          <p:cNvSpPr>
            <a:spLocks noGrp="1"/>
          </p:cNvSpPr>
          <p:nvPr>
            <p:ph type="sldNum" sz="quarter" idx="5"/>
          </p:nvPr>
        </p:nvSpPr>
        <p:spPr/>
        <p:txBody>
          <a:bodyPr/>
          <a:lstStyle/>
          <a:p>
            <a:fld id="{FEF222FA-78D3-4E12-BA9E-87AF152CCC44}" type="slidenum">
              <a:rPr lang="en-US" smtClean="0"/>
              <a:t>95</a:t>
            </a:fld>
            <a:endParaRPr lang="en-US"/>
          </a:p>
        </p:txBody>
      </p:sp>
    </p:spTree>
    <p:extLst>
      <p:ext uri="{BB962C8B-B14F-4D97-AF65-F5344CB8AC3E}">
        <p14:creationId xmlns:p14="http://schemas.microsoft.com/office/powerpoint/2010/main" val="39095918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gcc</a:t>
            </a:r>
            <a:r>
              <a:rPr lang="en-US" dirty="0"/>
              <a:t> ~15M lines of code</a:t>
            </a:r>
          </a:p>
          <a:p>
            <a:endParaRPr lang="en-US" dirty="0"/>
          </a:p>
          <a:p>
            <a:r>
              <a:rPr lang="en-US" dirty="0"/>
              <a:t>Compilers typically translate a program in a high level language to a program in a low level language.  So we have to create a relationship between the semantics of these languages</a:t>
            </a:r>
          </a:p>
          <a:p>
            <a:endParaRPr lang="en-US" dirty="0"/>
          </a:p>
          <a:p>
            <a:r>
              <a:rPr lang="en-US" dirty="0"/>
              <a:t>Finally, to prove compiler correctness, we have to consider all possible programs in a language. Even for small languages, this can involve concepts that are difficult to reason about like recursion, mutation, etc.</a:t>
            </a:r>
          </a:p>
          <a:p>
            <a:endParaRPr lang="en-US" dirty="0"/>
          </a:p>
        </p:txBody>
      </p:sp>
      <p:sp>
        <p:nvSpPr>
          <p:cNvPr id="4" name="Slide Number Placeholder 3"/>
          <p:cNvSpPr>
            <a:spLocks noGrp="1"/>
          </p:cNvSpPr>
          <p:nvPr>
            <p:ph type="sldNum" sz="quarter" idx="5"/>
          </p:nvPr>
        </p:nvSpPr>
        <p:spPr/>
        <p:txBody>
          <a:bodyPr/>
          <a:lstStyle/>
          <a:p>
            <a:fld id="{FEF222FA-78D3-4E12-BA9E-87AF152CCC44}" type="slidenum">
              <a:rPr lang="en-US" smtClean="0"/>
              <a:t>11</a:t>
            </a:fld>
            <a:endParaRPr lang="en-US"/>
          </a:p>
        </p:txBody>
      </p:sp>
    </p:spTree>
    <p:extLst>
      <p:ext uri="{BB962C8B-B14F-4D97-AF65-F5344CB8AC3E}">
        <p14:creationId xmlns:p14="http://schemas.microsoft.com/office/powerpoint/2010/main" val="3328104402"/>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Now, for the actual application rules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err="1">
                <a:solidFill>
                  <a:srgbClr val="000000"/>
                </a:solidFill>
                <a:effectLst/>
                <a:latin typeface="Arial" panose="020B0604020202020204" pitchFamily="34" charset="0"/>
              </a:rPr>
              <a:t>appN</a:t>
            </a:r>
            <a:r>
              <a:rPr lang="en-US" sz="1800" b="0" i="0" u="none" strike="noStrike" dirty="0">
                <a:solidFill>
                  <a:srgbClr val="000000"/>
                </a:solidFill>
                <a:effectLst/>
                <a:latin typeface="Arial" panose="020B0604020202020204" pitchFamily="34" charset="0"/>
              </a:rPr>
              <a:t>! applies when the argument of the lambda expression is the target of a set! In its body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In that case, </a:t>
            </a:r>
            <a:r>
              <a:rPr lang="en-US" sz="1800" b="0" i="0" u="none" strike="noStrike" dirty="0" err="1">
                <a:solidFill>
                  <a:srgbClr val="000000"/>
                </a:solidFill>
                <a:effectLst/>
                <a:latin typeface="Arial" panose="020B0604020202020204" pitchFamily="34" charset="0"/>
              </a:rPr>
              <a:t>appN</a:t>
            </a:r>
            <a:r>
              <a:rPr lang="en-US" sz="1800" b="0" i="0" u="none" strike="noStrike" dirty="0">
                <a:solidFill>
                  <a:srgbClr val="000000"/>
                </a:solidFill>
                <a:effectLst/>
                <a:latin typeface="Arial" panose="020B0604020202020204" pitchFamily="34" charset="0"/>
              </a:rPr>
              <a:t>! Needs to create a fresh store location so that mutation can occur. If we just did naïve substitution here, we could end up with expressions like set! 3 4</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err="1">
                <a:solidFill>
                  <a:srgbClr val="000000"/>
                </a:solidFill>
                <a:effectLst/>
                <a:latin typeface="Arial" panose="020B0604020202020204" pitchFamily="34" charset="0"/>
              </a:rPr>
              <a:t>appN</a:t>
            </a:r>
            <a:r>
              <a:rPr lang="en-US" sz="1800" b="0" i="0" u="none" strike="noStrike" dirty="0">
                <a:solidFill>
                  <a:srgbClr val="000000"/>
                </a:solidFill>
                <a:effectLst/>
                <a:latin typeface="Arial" panose="020B0604020202020204" pitchFamily="34" charset="0"/>
              </a:rPr>
              <a:t> is the rule that just does direct substitution as we would expect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Also notice that these rules leave behind lambdas with empty arguments, which we eliminate with the app0 rule</a:t>
            </a:r>
          </a:p>
        </p:txBody>
      </p:sp>
      <p:sp>
        <p:nvSpPr>
          <p:cNvPr id="4" name="Slide Number Placeholder 3"/>
          <p:cNvSpPr>
            <a:spLocks noGrp="1"/>
          </p:cNvSpPr>
          <p:nvPr>
            <p:ph type="sldNum" sz="quarter" idx="5"/>
          </p:nvPr>
        </p:nvSpPr>
        <p:spPr/>
        <p:txBody>
          <a:bodyPr/>
          <a:lstStyle/>
          <a:p>
            <a:fld id="{FEF222FA-78D3-4E12-BA9E-87AF152CCC44}" type="slidenum">
              <a:rPr lang="en-US" smtClean="0"/>
              <a:t>96</a:t>
            </a:fld>
            <a:endParaRPr lang="en-US"/>
          </a:p>
        </p:txBody>
      </p:sp>
    </p:spTree>
    <p:extLst>
      <p:ext uri="{BB962C8B-B14F-4D97-AF65-F5344CB8AC3E}">
        <p14:creationId xmlns:p14="http://schemas.microsoft.com/office/powerpoint/2010/main" val="3074035905"/>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Now, for the actual application rules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err="1">
                <a:solidFill>
                  <a:srgbClr val="000000"/>
                </a:solidFill>
                <a:effectLst/>
                <a:latin typeface="Arial" panose="020B0604020202020204" pitchFamily="34" charset="0"/>
              </a:rPr>
              <a:t>appN</a:t>
            </a:r>
            <a:r>
              <a:rPr lang="en-US" sz="1800" b="0" i="0" u="none" strike="noStrike" dirty="0">
                <a:solidFill>
                  <a:srgbClr val="000000"/>
                </a:solidFill>
                <a:effectLst/>
                <a:latin typeface="Arial" panose="020B0604020202020204" pitchFamily="34" charset="0"/>
              </a:rPr>
              <a:t>! applies when the argument of the lambda expression is the target of a set! In its body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In that case, </a:t>
            </a:r>
            <a:r>
              <a:rPr lang="en-US" sz="1800" b="0" i="0" u="none" strike="noStrike" dirty="0" err="1">
                <a:solidFill>
                  <a:srgbClr val="000000"/>
                </a:solidFill>
                <a:effectLst/>
                <a:latin typeface="Arial" panose="020B0604020202020204" pitchFamily="34" charset="0"/>
              </a:rPr>
              <a:t>appN</a:t>
            </a:r>
            <a:r>
              <a:rPr lang="en-US" sz="1800" b="0" i="0" u="none" strike="noStrike" dirty="0">
                <a:solidFill>
                  <a:srgbClr val="000000"/>
                </a:solidFill>
                <a:effectLst/>
                <a:latin typeface="Arial" panose="020B0604020202020204" pitchFamily="34" charset="0"/>
              </a:rPr>
              <a:t>! Needs to create a fresh store location so that mutation can occur. If we just did naïve substitution here, we could end up with expressions like set! 3 4</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err="1">
                <a:solidFill>
                  <a:srgbClr val="000000"/>
                </a:solidFill>
                <a:effectLst/>
                <a:latin typeface="Arial" panose="020B0604020202020204" pitchFamily="34" charset="0"/>
              </a:rPr>
              <a:t>appN</a:t>
            </a:r>
            <a:r>
              <a:rPr lang="en-US" sz="1800" b="0" i="0" u="none" strike="noStrike" dirty="0">
                <a:solidFill>
                  <a:srgbClr val="000000"/>
                </a:solidFill>
                <a:effectLst/>
                <a:latin typeface="Arial" panose="020B0604020202020204" pitchFamily="34" charset="0"/>
              </a:rPr>
              <a:t> is the rule that just does direct substitution as we would expect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Also notice that these rules leave behind lambdas with empty arguments, which we eliminate with the app0 rule</a:t>
            </a:r>
          </a:p>
        </p:txBody>
      </p:sp>
      <p:sp>
        <p:nvSpPr>
          <p:cNvPr id="4" name="Slide Number Placeholder 3"/>
          <p:cNvSpPr>
            <a:spLocks noGrp="1"/>
          </p:cNvSpPr>
          <p:nvPr>
            <p:ph type="sldNum" sz="quarter" idx="5"/>
          </p:nvPr>
        </p:nvSpPr>
        <p:spPr/>
        <p:txBody>
          <a:bodyPr/>
          <a:lstStyle/>
          <a:p>
            <a:fld id="{FEF222FA-78D3-4E12-BA9E-87AF152CCC44}" type="slidenum">
              <a:rPr lang="en-US" smtClean="0"/>
              <a:t>97</a:t>
            </a:fld>
            <a:endParaRPr lang="en-US"/>
          </a:p>
        </p:txBody>
      </p:sp>
    </p:spTree>
    <p:extLst>
      <p:ext uri="{BB962C8B-B14F-4D97-AF65-F5344CB8AC3E}">
        <p14:creationId xmlns:p14="http://schemas.microsoft.com/office/powerpoint/2010/main" val="871733329"/>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Now, for the actual application rules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err="1">
                <a:solidFill>
                  <a:srgbClr val="000000"/>
                </a:solidFill>
                <a:effectLst/>
                <a:latin typeface="Arial" panose="020B0604020202020204" pitchFamily="34" charset="0"/>
              </a:rPr>
              <a:t>appN</a:t>
            </a:r>
            <a:r>
              <a:rPr lang="en-US" sz="1800" b="0" i="0" u="none" strike="noStrike" dirty="0">
                <a:solidFill>
                  <a:srgbClr val="000000"/>
                </a:solidFill>
                <a:effectLst/>
                <a:latin typeface="Arial" panose="020B0604020202020204" pitchFamily="34" charset="0"/>
              </a:rPr>
              <a:t>! applies when the argument of the lambda expression is the target of a set! In its body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In that case, </a:t>
            </a:r>
            <a:r>
              <a:rPr lang="en-US" sz="1800" b="0" i="0" u="none" strike="noStrike" dirty="0" err="1">
                <a:solidFill>
                  <a:srgbClr val="000000"/>
                </a:solidFill>
                <a:effectLst/>
                <a:latin typeface="Arial" panose="020B0604020202020204" pitchFamily="34" charset="0"/>
              </a:rPr>
              <a:t>appN</a:t>
            </a:r>
            <a:r>
              <a:rPr lang="en-US" sz="1800" b="0" i="0" u="none" strike="noStrike" dirty="0">
                <a:solidFill>
                  <a:srgbClr val="000000"/>
                </a:solidFill>
                <a:effectLst/>
                <a:latin typeface="Arial" panose="020B0604020202020204" pitchFamily="34" charset="0"/>
              </a:rPr>
              <a:t>! Needs to create a fresh store location so that mutation can occur. If we just did naïve substitution here, we could end up with expressions like set! 3 4</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err="1">
                <a:solidFill>
                  <a:srgbClr val="000000"/>
                </a:solidFill>
                <a:effectLst/>
                <a:latin typeface="Arial" panose="020B0604020202020204" pitchFamily="34" charset="0"/>
              </a:rPr>
              <a:t>appN</a:t>
            </a:r>
            <a:r>
              <a:rPr lang="en-US" sz="1800" b="0" i="0" u="none" strike="noStrike" dirty="0">
                <a:solidFill>
                  <a:srgbClr val="000000"/>
                </a:solidFill>
                <a:effectLst/>
                <a:latin typeface="Arial" panose="020B0604020202020204" pitchFamily="34" charset="0"/>
              </a:rPr>
              <a:t> is the rule that just does direct substitution as we would expect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Also notice that these rules leave behind lambdas with empty arguments, which we eliminate with the app0 rule</a:t>
            </a:r>
          </a:p>
        </p:txBody>
      </p:sp>
      <p:sp>
        <p:nvSpPr>
          <p:cNvPr id="4" name="Slide Number Placeholder 3"/>
          <p:cNvSpPr>
            <a:spLocks noGrp="1"/>
          </p:cNvSpPr>
          <p:nvPr>
            <p:ph type="sldNum" sz="quarter" idx="5"/>
          </p:nvPr>
        </p:nvSpPr>
        <p:spPr/>
        <p:txBody>
          <a:bodyPr/>
          <a:lstStyle/>
          <a:p>
            <a:fld id="{FEF222FA-78D3-4E12-BA9E-87AF152CCC44}" type="slidenum">
              <a:rPr lang="en-US" smtClean="0"/>
              <a:t>98</a:t>
            </a:fld>
            <a:endParaRPr lang="en-US"/>
          </a:p>
        </p:txBody>
      </p:sp>
    </p:spTree>
    <p:extLst>
      <p:ext uri="{BB962C8B-B14F-4D97-AF65-F5344CB8AC3E}">
        <p14:creationId xmlns:p14="http://schemas.microsoft.com/office/powerpoint/2010/main" val="39719104"/>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These are the rules for dealing with value expressions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We already saw promote, demote does the opposite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Since we do not actually support multiple values, these are pretty much vestigial rules, they just wrap and unwrap as appropriate to apply </a:t>
            </a:r>
            <a:r>
              <a:rPr lang="en-US" sz="1800" b="0" i="0" u="none" strike="noStrike" dirty="0" err="1">
                <a:solidFill>
                  <a:srgbClr val="000000"/>
                </a:solidFill>
                <a:effectLst/>
                <a:latin typeface="Arial" panose="020B0604020202020204" pitchFamily="34" charset="0"/>
              </a:rPr>
              <a:t>beginC</a:t>
            </a:r>
            <a:r>
              <a:rPr lang="en-US" sz="1800" b="0" i="0" u="none" strike="noStrike" dirty="0">
                <a:solidFill>
                  <a:srgbClr val="000000"/>
                </a:solidFill>
                <a:effectLst/>
                <a:latin typeface="Arial" panose="020B0604020202020204" pitchFamily="34" charset="0"/>
              </a:rPr>
              <a:t> or other rules</a:t>
            </a:r>
          </a:p>
        </p:txBody>
      </p:sp>
      <p:sp>
        <p:nvSpPr>
          <p:cNvPr id="4" name="Slide Number Placeholder 3"/>
          <p:cNvSpPr>
            <a:spLocks noGrp="1"/>
          </p:cNvSpPr>
          <p:nvPr>
            <p:ph type="sldNum" sz="quarter" idx="5"/>
          </p:nvPr>
        </p:nvSpPr>
        <p:spPr/>
        <p:txBody>
          <a:bodyPr/>
          <a:lstStyle/>
          <a:p>
            <a:fld id="{FEF222FA-78D3-4E12-BA9E-87AF152CCC44}" type="slidenum">
              <a:rPr lang="en-US" smtClean="0"/>
              <a:t>99</a:t>
            </a:fld>
            <a:endParaRPr lang="en-US"/>
          </a:p>
        </p:txBody>
      </p:sp>
    </p:spTree>
    <p:extLst>
      <p:ext uri="{BB962C8B-B14F-4D97-AF65-F5344CB8AC3E}">
        <p14:creationId xmlns:p14="http://schemas.microsoft.com/office/powerpoint/2010/main" val="600897587"/>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Finally, we have our rules for arithmetic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These rules pretty much all work as expected, and aren’t super important to our proof.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We just include them to have a more complete language that you can actually do things in</a:t>
            </a:r>
          </a:p>
        </p:txBody>
      </p:sp>
      <p:sp>
        <p:nvSpPr>
          <p:cNvPr id="4" name="Slide Number Placeholder 3"/>
          <p:cNvSpPr>
            <a:spLocks noGrp="1"/>
          </p:cNvSpPr>
          <p:nvPr>
            <p:ph type="sldNum" sz="quarter" idx="5"/>
          </p:nvPr>
        </p:nvSpPr>
        <p:spPr/>
        <p:txBody>
          <a:bodyPr/>
          <a:lstStyle/>
          <a:p>
            <a:fld id="{FEF222FA-78D3-4E12-BA9E-87AF152CCC44}" type="slidenum">
              <a:rPr lang="en-US" smtClean="0"/>
              <a:t>100</a:t>
            </a:fld>
            <a:endParaRPr lang="en-US"/>
          </a:p>
        </p:txBody>
      </p:sp>
    </p:spTree>
    <p:extLst>
      <p:ext uri="{BB962C8B-B14F-4D97-AF65-F5344CB8AC3E}">
        <p14:creationId xmlns:p14="http://schemas.microsoft.com/office/powerpoint/2010/main" val="2751340899"/>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Finally, we have our rules for arithmetic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These rules pretty much all work as expected, and aren’t super important to our proof.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We just include them to have a more complete language that you can actually do things in</a:t>
            </a:r>
          </a:p>
        </p:txBody>
      </p:sp>
      <p:sp>
        <p:nvSpPr>
          <p:cNvPr id="4" name="Slide Number Placeholder 3"/>
          <p:cNvSpPr>
            <a:spLocks noGrp="1"/>
          </p:cNvSpPr>
          <p:nvPr>
            <p:ph type="sldNum" sz="quarter" idx="5"/>
          </p:nvPr>
        </p:nvSpPr>
        <p:spPr/>
        <p:txBody>
          <a:bodyPr/>
          <a:lstStyle/>
          <a:p>
            <a:fld id="{FEF222FA-78D3-4E12-BA9E-87AF152CCC44}" type="slidenum">
              <a:rPr lang="en-US" smtClean="0"/>
              <a:t>101</a:t>
            </a:fld>
            <a:endParaRPr lang="en-US"/>
          </a:p>
        </p:txBody>
      </p:sp>
    </p:spTree>
    <p:extLst>
      <p:ext uri="{BB962C8B-B14F-4D97-AF65-F5344CB8AC3E}">
        <p14:creationId xmlns:p14="http://schemas.microsoft.com/office/powerpoint/2010/main" val="189553273"/>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 wraps up our semantic rules</a:t>
            </a:r>
          </a:p>
          <a:p>
            <a:endParaRPr lang="en-US" dirty="0"/>
          </a:p>
          <a:p>
            <a:r>
              <a:rPr lang="en-US" dirty="0"/>
              <a:t>Now we will take a look at the compiler pass that we will be reasoning about, convert-assignments</a:t>
            </a:r>
          </a:p>
        </p:txBody>
      </p:sp>
      <p:sp>
        <p:nvSpPr>
          <p:cNvPr id="4" name="Slide Number Placeholder 3"/>
          <p:cNvSpPr>
            <a:spLocks noGrp="1"/>
          </p:cNvSpPr>
          <p:nvPr>
            <p:ph type="sldNum" sz="quarter" idx="5"/>
          </p:nvPr>
        </p:nvSpPr>
        <p:spPr/>
        <p:txBody>
          <a:bodyPr/>
          <a:lstStyle/>
          <a:p>
            <a:fld id="{FEF222FA-78D3-4E12-BA9E-87AF152CCC44}" type="slidenum">
              <a:rPr lang="en-US" smtClean="0"/>
              <a:t>102</a:t>
            </a:fld>
            <a:endParaRPr lang="en-US"/>
          </a:p>
        </p:txBody>
      </p:sp>
    </p:spTree>
    <p:extLst>
      <p:ext uri="{BB962C8B-B14F-4D97-AF65-F5344CB8AC3E}">
        <p14:creationId xmlns:p14="http://schemas.microsoft.com/office/powerpoint/2010/main" val="4008821206"/>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As we hinted at before, convert-assignments removes set! expressions from the language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More specifically, its purpose is to remove indefinite extent assignments and replace them with assignments that have a defined scope </a:t>
            </a:r>
          </a:p>
        </p:txBody>
      </p:sp>
      <p:sp>
        <p:nvSpPr>
          <p:cNvPr id="4" name="Slide Number Placeholder 3"/>
          <p:cNvSpPr>
            <a:spLocks noGrp="1"/>
          </p:cNvSpPr>
          <p:nvPr>
            <p:ph type="sldNum" sz="quarter" idx="5"/>
          </p:nvPr>
        </p:nvSpPr>
        <p:spPr/>
        <p:txBody>
          <a:bodyPr/>
          <a:lstStyle/>
          <a:p>
            <a:fld id="{FEF222FA-78D3-4E12-BA9E-87AF152CCC44}" type="slidenum">
              <a:rPr lang="en-US" smtClean="0"/>
              <a:t>103</a:t>
            </a:fld>
            <a:endParaRPr lang="en-US"/>
          </a:p>
        </p:txBody>
      </p:sp>
    </p:spTree>
    <p:extLst>
      <p:ext uri="{BB962C8B-B14F-4D97-AF65-F5344CB8AC3E}">
        <p14:creationId xmlns:p14="http://schemas.microsoft.com/office/powerpoint/2010/main" val="171829650"/>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One problem with trying to reason about convert-assignments is that it operates on Chez Scheme expressions that aren’t explicitly in the R6RS semantics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To counter this problem with respect to the source and target languages, we assume that expressions behave as their erased equivalent does</a:t>
            </a:r>
          </a:p>
          <a:p>
            <a:pPr marL="0" marR="0" lvl="0" indent="0" algn="l" defTabSz="914400" rtl="0" eaLnBrk="1" fontAlgn="auto" latinLnBrk="0" hangingPunct="1">
              <a:lnSpc>
                <a:spcPct val="100000"/>
              </a:lnSpc>
              <a:spcBef>
                <a:spcPts val="0"/>
              </a:spcBef>
              <a:spcAft>
                <a:spcPts val="0"/>
              </a:spcAft>
              <a:buClrTx/>
              <a:buSzTx/>
              <a:buFontTx/>
              <a:buNone/>
              <a:tabLst/>
              <a:defRPr/>
            </a:pPr>
            <a:br>
              <a:rPr lang="en-US" sz="1800" b="0" i="0" u="none" strike="noStrike" dirty="0">
                <a:solidFill>
                  <a:srgbClr val="000000"/>
                </a:solidFill>
                <a:effectLst/>
                <a:latin typeface="Arial" panose="020B0604020202020204" pitchFamily="34" charset="0"/>
              </a:rPr>
            </a:br>
            <a:r>
              <a:rPr lang="en-US" sz="1800" b="0" i="0" u="none" strike="noStrike" dirty="0">
                <a:solidFill>
                  <a:srgbClr val="000000"/>
                </a:solidFill>
                <a:effectLst/>
                <a:latin typeface="Arial" panose="020B0604020202020204" pitchFamily="34" charset="0"/>
              </a:rPr>
              <a:t>We can see an example of this above, with a Chez Scheme expression and its erased version in the semantics language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Another way we erase, or more desugar, is by converting let expressions into applications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Arial" panose="020B0604020202020204" pitchFamily="34" charset="0"/>
            </a:endParaRPr>
          </a:p>
        </p:txBody>
      </p:sp>
      <p:sp>
        <p:nvSpPr>
          <p:cNvPr id="4" name="Slide Number Placeholder 3"/>
          <p:cNvSpPr>
            <a:spLocks noGrp="1"/>
          </p:cNvSpPr>
          <p:nvPr>
            <p:ph type="sldNum" sz="quarter" idx="5"/>
          </p:nvPr>
        </p:nvSpPr>
        <p:spPr/>
        <p:txBody>
          <a:bodyPr/>
          <a:lstStyle/>
          <a:p>
            <a:fld id="{FEF222FA-78D3-4E12-BA9E-87AF152CCC44}" type="slidenum">
              <a:rPr lang="en-US" smtClean="0"/>
              <a:t>104</a:t>
            </a:fld>
            <a:endParaRPr lang="en-US"/>
          </a:p>
        </p:txBody>
      </p:sp>
    </p:spTree>
    <p:extLst>
      <p:ext uri="{BB962C8B-B14F-4D97-AF65-F5344CB8AC3E}">
        <p14:creationId xmlns:p14="http://schemas.microsoft.com/office/powerpoint/2010/main" val="2080580837"/>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The second issue stems from the fact that convert-assignments is written in Chez Scheme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Basically, we cannot reason directly about the source code of the pass because it has many forms which our semantics does not cover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To solve this problem, we model the behavior of the pass in our proof by carefully observing the pass’s code and testing many examples to learn its behavior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Arial" panose="020B0604020202020204" pitchFamily="34" charset="0"/>
            </a:endParaRPr>
          </a:p>
        </p:txBody>
      </p:sp>
      <p:sp>
        <p:nvSpPr>
          <p:cNvPr id="4" name="Slide Number Placeholder 3"/>
          <p:cNvSpPr>
            <a:spLocks noGrp="1"/>
          </p:cNvSpPr>
          <p:nvPr>
            <p:ph type="sldNum" sz="quarter" idx="5"/>
          </p:nvPr>
        </p:nvSpPr>
        <p:spPr/>
        <p:txBody>
          <a:bodyPr/>
          <a:lstStyle/>
          <a:p>
            <a:fld id="{FEF222FA-78D3-4E12-BA9E-87AF152CCC44}" type="slidenum">
              <a:rPr lang="en-US" smtClean="0"/>
              <a:t>105</a:t>
            </a:fld>
            <a:endParaRPr lang="en-US"/>
          </a:p>
        </p:txBody>
      </p:sp>
    </p:spTree>
    <p:extLst>
      <p:ext uri="{BB962C8B-B14F-4D97-AF65-F5344CB8AC3E}">
        <p14:creationId xmlns:p14="http://schemas.microsoft.com/office/powerpoint/2010/main" val="9183603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ullets" preserve="1">
  <p:cSld name="Bullets">
    <p:spTree>
      <p:nvGrpSpPr>
        <p:cNvPr id="1" name="Shape 17"/>
        <p:cNvGrpSpPr/>
        <p:nvPr/>
      </p:nvGrpSpPr>
      <p:grpSpPr>
        <a:xfrm>
          <a:off x="0" y="0"/>
          <a:ext cx="0" cy="0"/>
          <a:chOff x="0" y="0"/>
          <a:chExt cx="0" cy="0"/>
        </a:xfrm>
      </p:grpSpPr>
      <p:sp>
        <p:nvSpPr>
          <p:cNvPr id="18" name="Google Shape;18;p2"/>
          <p:cNvSpPr txBox="1">
            <a:spLocks noGrp="1"/>
          </p:cNvSpPr>
          <p:nvPr>
            <p:ph type="body" idx="1"/>
          </p:nvPr>
        </p:nvSpPr>
        <p:spPr>
          <a:xfrm>
            <a:off x="1953763" y="1913584"/>
            <a:ext cx="7808687" cy="509480"/>
          </a:xfrm>
          <a:prstGeom prst="rect">
            <a:avLst/>
          </a:prstGeom>
          <a:noFill/>
          <a:ln>
            <a:noFill/>
          </a:ln>
        </p:spPr>
        <p:txBody>
          <a:bodyPr spcFirstLastPara="1" wrap="square" lIns="91425" tIns="45700" rIns="91425" bIns="45700" anchor="t" anchorCtr="0">
            <a:noAutofit/>
          </a:bodyPr>
          <a:lstStyle>
            <a:lvl1pPr marL="609585" lvl="0" indent="-304792" algn="l">
              <a:lnSpc>
                <a:spcPct val="126250"/>
              </a:lnSpc>
              <a:spcBef>
                <a:spcPts val="1000"/>
              </a:spcBef>
              <a:spcAft>
                <a:spcPts val="0"/>
              </a:spcAft>
              <a:buClr>
                <a:schemeClr val="accent1"/>
              </a:buClr>
              <a:buSzPts val="1200"/>
              <a:buNone/>
              <a:defRPr sz="2133" b="1" i="0">
                <a:solidFill>
                  <a:schemeClr val="accent1"/>
                </a:solidFill>
                <a:latin typeface="Arial"/>
                <a:ea typeface="Arial"/>
                <a:cs typeface="Arial"/>
                <a:sym typeface="Arial"/>
              </a:defRPr>
            </a:lvl1pPr>
            <a:lvl2pPr marL="1219170" lvl="1" indent="-304792" algn="l">
              <a:lnSpc>
                <a:spcPct val="90000"/>
              </a:lnSpc>
              <a:spcBef>
                <a:spcPts val="500"/>
              </a:spcBef>
              <a:spcAft>
                <a:spcPts val="0"/>
              </a:spcAft>
              <a:buClr>
                <a:schemeClr val="dk1"/>
              </a:buClr>
              <a:buSzPts val="1350"/>
              <a:buNone/>
              <a:defRPr/>
            </a:lvl2pPr>
            <a:lvl3pPr marL="1828754" lvl="2" indent="-304792" algn="l">
              <a:lnSpc>
                <a:spcPct val="90000"/>
              </a:lnSpc>
              <a:spcBef>
                <a:spcPts val="500"/>
              </a:spcBef>
              <a:spcAft>
                <a:spcPts val="0"/>
              </a:spcAft>
              <a:buClr>
                <a:schemeClr val="dk1"/>
              </a:buClr>
              <a:buSzPts val="1350"/>
              <a:buNone/>
              <a:defRPr/>
            </a:lvl3pPr>
            <a:lvl4pPr marL="2438339" lvl="3" indent="-304792" algn="l">
              <a:lnSpc>
                <a:spcPct val="90000"/>
              </a:lnSpc>
              <a:spcBef>
                <a:spcPts val="500"/>
              </a:spcBef>
              <a:spcAft>
                <a:spcPts val="0"/>
              </a:spcAft>
              <a:buClr>
                <a:schemeClr val="dk1"/>
              </a:buClr>
              <a:buSzPts val="1350"/>
              <a:buNone/>
              <a:defRPr/>
            </a:lvl4pPr>
            <a:lvl5pPr marL="3047924" lvl="4" indent="-304792" algn="l">
              <a:lnSpc>
                <a:spcPct val="90000"/>
              </a:lnSpc>
              <a:spcBef>
                <a:spcPts val="500"/>
              </a:spcBef>
              <a:spcAft>
                <a:spcPts val="0"/>
              </a:spcAft>
              <a:buClr>
                <a:schemeClr val="dk1"/>
              </a:buClr>
              <a:buSzPts val="1350"/>
              <a:buNone/>
              <a:defRPr/>
            </a:lvl5pPr>
            <a:lvl6pPr marL="3657509" lvl="5" indent="-457189" algn="l">
              <a:lnSpc>
                <a:spcPct val="90000"/>
              </a:lnSpc>
              <a:spcBef>
                <a:spcPts val="500"/>
              </a:spcBef>
              <a:spcAft>
                <a:spcPts val="0"/>
              </a:spcAft>
              <a:buClr>
                <a:schemeClr val="dk1"/>
              </a:buClr>
              <a:buSzPts val="1800"/>
              <a:buChar char="•"/>
              <a:defRPr/>
            </a:lvl6pPr>
            <a:lvl7pPr marL="4267093" lvl="6" indent="-457189" algn="l">
              <a:lnSpc>
                <a:spcPct val="90000"/>
              </a:lnSpc>
              <a:spcBef>
                <a:spcPts val="500"/>
              </a:spcBef>
              <a:spcAft>
                <a:spcPts val="0"/>
              </a:spcAft>
              <a:buClr>
                <a:schemeClr val="dk1"/>
              </a:buClr>
              <a:buSzPts val="1800"/>
              <a:buChar char="•"/>
              <a:defRPr/>
            </a:lvl7pPr>
            <a:lvl8pPr marL="4876678" lvl="7" indent="-457189" algn="l">
              <a:lnSpc>
                <a:spcPct val="90000"/>
              </a:lnSpc>
              <a:spcBef>
                <a:spcPts val="500"/>
              </a:spcBef>
              <a:spcAft>
                <a:spcPts val="0"/>
              </a:spcAft>
              <a:buClr>
                <a:schemeClr val="dk1"/>
              </a:buClr>
              <a:buSzPts val="1800"/>
              <a:buChar char="•"/>
              <a:defRPr/>
            </a:lvl8pPr>
            <a:lvl9pPr marL="5486263" lvl="8" indent="-457189" algn="l">
              <a:lnSpc>
                <a:spcPct val="90000"/>
              </a:lnSpc>
              <a:spcBef>
                <a:spcPts val="500"/>
              </a:spcBef>
              <a:spcAft>
                <a:spcPts val="0"/>
              </a:spcAft>
              <a:buClr>
                <a:schemeClr val="dk1"/>
              </a:buClr>
              <a:buSzPts val="1800"/>
              <a:buChar char="•"/>
              <a:defRPr/>
            </a:lvl9pPr>
          </a:lstStyle>
          <a:p>
            <a:endParaRPr/>
          </a:p>
        </p:txBody>
      </p:sp>
      <p:sp>
        <p:nvSpPr>
          <p:cNvPr id="19" name="Google Shape;19;p2"/>
          <p:cNvSpPr txBox="1">
            <a:spLocks noGrp="1"/>
          </p:cNvSpPr>
          <p:nvPr>
            <p:ph type="body" idx="2"/>
          </p:nvPr>
        </p:nvSpPr>
        <p:spPr>
          <a:xfrm>
            <a:off x="1953763" y="2423063"/>
            <a:ext cx="7808687" cy="3390668"/>
          </a:xfrm>
          <a:prstGeom prst="rect">
            <a:avLst/>
          </a:prstGeom>
          <a:noFill/>
          <a:ln>
            <a:noFill/>
          </a:ln>
        </p:spPr>
        <p:txBody>
          <a:bodyPr spcFirstLastPara="1" wrap="square" lIns="91425" tIns="45700" rIns="91425" bIns="45700" anchor="t" anchorCtr="0">
            <a:noAutofit/>
          </a:bodyPr>
          <a:lstStyle>
            <a:lvl1pPr marL="609585" lvl="0" indent="-393690" algn="l">
              <a:lnSpc>
                <a:spcPct val="130000"/>
              </a:lnSpc>
              <a:spcBef>
                <a:spcPts val="1000"/>
              </a:spcBef>
              <a:spcAft>
                <a:spcPts val="0"/>
              </a:spcAft>
              <a:buClr>
                <a:schemeClr val="dk1"/>
              </a:buClr>
              <a:buSzPts val="1050"/>
              <a:buFont typeface="Arial"/>
              <a:buChar char="•"/>
              <a:defRPr sz="1867"/>
            </a:lvl1pPr>
            <a:lvl2pPr marL="1219170" lvl="1" indent="-304792" algn="l">
              <a:lnSpc>
                <a:spcPct val="90000"/>
              </a:lnSpc>
              <a:spcBef>
                <a:spcPts val="500"/>
              </a:spcBef>
              <a:spcAft>
                <a:spcPts val="0"/>
              </a:spcAft>
              <a:buClr>
                <a:schemeClr val="dk1"/>
              </a:buClr>
              <a:buSzPts val="1350"/>
              <a:buNone/>
              <a:defRPr/>
            </a:lvl2pPr>
            <a:lvl3pPr marL="1828754" lvl="2" indent="-304792" algn="l">
              <a:lnSpc>
                <a:spcPct val="90000"/>
              </a:lnSpc>
              <a:spcBef>
                <a:spcPts val="500"/>
              </a:spcBef>
              <a:spcAft>
                <a:spcPts val="0"/>
              </a:spcAft>
              <a:buClr>
                <a:schemeClr val="dk1"/>
              </a:buClr>
              <a:buSzPts val="1350"/>
              <a:buNone/>
              <a:defRPr/>
            </a:lvl3pPr>
            <a:lvl4pPr marL="2438339" lvl="3" indent="-304792" algn="l">
              <a:lnSpc>
                <a:spcPct val="90000"/>
              </a:lnSpc>
              <a:spcBef>
                <a:spcPts val="500"/>
              </a:spcBef>
              <a:spcAft>
                <a:spcPts val="0"/>
              </a:spcAft>
              <a:buClr>
                <a:schemeClr val="dk1"/>
              </a:buClr>
              <a:buSzPts val="1350"/>
              <a:buNone/>
              <a:defRPr/>
            </a:lvl4pPr>
            <a:lvl5pPr marL="3047924" lvl="4" indent="-304792" algn="l">
              <a:lnSpc>
                <a:spcPct val="90000"/>
              </a:lnSpc>
              <a:spcBef>
                <a:spcPts val="500"/>
              </a:spcBef>
              <a:spcAft>
                <a:spcPts val="0"/>
              </a:spcAft>
              <a:buClr>
                <a:schemeClr val="dk1"/>
              </a:buClr>
              <a:buSzPts val="1350"/>
              <a:buNone/>
              <a:defRPr/>
            </a:lvl5pPr>
            <a:lvl6pPr marL="3657509" lvl="5" indent="-457189" algn="l">
              <a:lnSpc>
                <a:spcPct val="90000"/>
              </a:lnSpc>
              <a:spcBef>
                <a:spcPts val="500"/>
              </a:spcBef>
              <a:spcAft>
                <a:spcPts val="0"/>
              </a:spcAft>
              <a:buClr>
                <a:schemeClr val="dk1"/>
              </a:buClr>
              <a:buSzPts val="1800"/>
              <a:buChar char="•"/>
              <a:defRPr/>
            </a:lvl6pPr>
            <a:lvl7pPr marL="4267093" lvl="6" indent="-457189" algn="l">
              <a:lnSpc>
                <a:spcPct val="90000"/>
              </a:lnSpc>
              <a:spcBef>
                <a:spcPts val="500"/>
              </a:spcBef>
              <a:spcAft>
                <a:spcPts val="0"/>
              </a:spcAft>
              <a:buClr>
                <a:schemeClr val="dk1"/>
              </a:buClr>
              <a:buSzPts val="1800"/>
              <a:buChar char="•"/>
              <a:defRPr/>
            </a:lvl7pPr>
            <a:lvl8pPr marL="4876678" lvl="7" indent="-457189" algn="l">
              <a:lnSpc>
                <a:spcPct val="90000"/>
              </a:lnSpc>
              <a:spcBef>
                <a:spcPts val="500"/>
              </a:spcBef>
              <a:spcAft>
                <a:spcPts val="0"/>
              </a:spcAft>
              <a:buClr>
                <a:schemeClr val="dk1"/>
              </a:buClr>
              <a:buSzPts val="1800"/>
              <a:buChar char="•"/>
              <a:defRPr/>
            </a:lvl8pPr>
            <a:lvl9pPr marL="5486263" lvl="8" indent="-457189" algn="l">
              <a:lnSpc>
                <a:spcPct val="90000"/>
              </a:lnSpc>
              <a:spcBef>
                <a:spcPts val="500"/>
              </a:spcBef>
              <a:spcAft>
                <a:spcPts val="0"/>
              </a:spcAft>
              <a:buClr>
                <a:schemeClr val="dk1"/>
              </a:buClr>
              <a:buSzPts val="1800"/>
              <a:buChar char="•"/>
              <a:defRPr/>
            </a:lvl9pPr>
          </a:lstStyle>
          <a:p>
            <a:endParaRPr/>
          </a:p>
        </p:txBody>
      </p:sp>
      <p:sp>
        <p:nvSpPr>
          <p:cNvPr id="20" name="Google Shape;20;p2"/>
          <p:cNvSpPr txBox="1">
            <a:spLocks noGrp="1"/>
          </p:cNvSpPr>
          <p:nvPr>
            <p:ph type="title"/>
          </p:nvPr>
        </p:nvSpPr>
        <p:spPr>
          <a:xfrm>
            <a:off x="838200" y="725914"/>
            <a:ext cx="10515600" cy="625567"/>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 name="Google Shape;21;p2"/>
          <p:cNvSpPr txBox="1">
            <a:spLocks noGrp="1"/>
          </p:cNvSpPr>
          <p:nvPr>
            <p:ph type="ftr" idx="11"/>
          </p:nvPr>
        </p:nvSpPr>
        <p:spPr>
          <a:xfrm>
            <a:off x="7491867" y="6351113"/>
            <a:ext cx="4114800" cy="366183"/>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pPr defTabSz="1219170">
              <a:buClr>
                <a:srgbClr val="000000"/>
              </a:buClr>
            </a:pPr>
            <a:endParaRPr lang="en-US" kern="0"/>
          </a:p>
        </p:txBody>
      </p:sp>
      <p:sp>
        <p:nvSpPr>
          <p:cNvPr id="22" name="Google Shape;22;p2"/>
          <p:cNvSpPr txBox="1">
            <a:spLocks noGrp="1"/>
          </p:cNvSpPr>
          <p:nvPr>
            <p:ph type="sldNum" idx="12"/>
          </p:nvPr>
        </p:nvSpPr>
        <p:spPr>
          <a:xfrm>
            <a:off x="11379199" y="6351113"/>
            <a:ext cx="544856" cy="366183"/>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defTabSz="1219170">
              <a:buClr>
                <a:srgbClr val="000000"/>
              </a:buClr>
            </a:pPr>
            <a:r>
              <a:rPr lang="en-US" kern="0"/>
              <a:t>/   </a:t>
            </a:r>
            <a:fld id="{00000000-1234-1234-1234-123412341234}" type="slidenum">
              <a:rPr lang="en-US" kern="0" smtClean="0"/>
              <a:pPr defTabSz="1219170">
                <a:buClr>
                  <a:srgbClr val="000000"/>
                </a:buClr>
              </a:pPr>
              <a:t>‹#›</a:t>
            </a:fld>
            <a:endParaRPr kern="0"/>
          </a:p>
        </p:txBody>
      </p:sp>
    </p:spTree>
    <p:extLst>
      <p:ext uri="{BB962C8B-B14F-4D97-AF65-F5344CB8AC3E}">
        <p14:creationId xmlns:p14="http://schemas.microsoft.com/office/powerpoint/2010/main" val="1042931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ontent and Custom Sidebar" preserve="1">
  <p:cSld name="Content and Custom Sidebar">
    <p:spTree>
      <p:nvGrpSpPr>
        <p:cNvPr id="1" name="Shape 87"/>
        <p:cNvGrpSpPr/>
        <p:nvPr/>
      </p:nvGrpSpPr>
      <p:grpSpPr>
        <a:xfrm>
          <a:off x="0" y="0"/>
          <a:ext cx="0" cy="0"/>
          <a:chOff x="0" y="0"/>
          <a:chExt cx="0" cy="0"/>
        </a:xfrm>
      </p:grpSpPr>
      <p:sp>
        <p:nvSpPr>
          <p:cNvPr id="88" name="Google Shape;88;p11"/>
          <p:cNvSpPr/>
          <p:nvPr/>
        </p:nvSpPr>
        <p:spPr>
          <a:xfrm>
            <a:off x="-1" y="0"/>
            <a:ext cx="12192000" cy="185531"/>
          </a:xfrm>
          <a:prstGeom prst="rect">
            <a:avLst/>
          </a:prstGeom>
          <a:solidFill>
            <a:srgbClr val="C69241"/>
          </a:solidFill>
          <a:ln>
            <a:noFill/>
          </a:ln>
        </p:spPr>
        <p:txBody>
          <a:bodyPr spcFirstLastPara="1" wrap="square" lIns="121900" tIns="60933" rIns="121900" bIns="60933"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89" name="Google Shape;89;p11"/>
          <p:cNvSpPr/>
          <p:nvPr/>
        </p:nvSpPr>
        <p:spPr>
          <a:xfrm>
            <a:off x="7861301" y="185531"/>
            <a:ext cx="4330697" cy="5819303"/>
          </a:xfrm>
          <a:prstGeom prst="rect">
            <a:avLst/>
          </a:prstGeom>
          <a:solidFill>
            <a:schemeClr val="accent6"/>
          </a:solidFill>
          <a:ln>
            <a:noFill/>
          </a:ln>
        </p:spPr>
        <p:txBody>
          <a:bodyPr spcFirstLastPara="1" wrap="square" lIns="121900" tIns="60933" rIns="121900" bIns="60933"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90" name="Google Shape;90;p11"/>
          <p:cNvSpPr txBox="1">
            <a:spLocks noGrp="1"/>
          </p:cNvSpPr>
          <p:nvPr>
            <p:ph type="title"/>
          </p:nvPr>
        </p:nvSpPr>
        <p:spPr>
          <a:xfrm>
            <a:off x="838201" y="725914"/>
            <a:ext cx="5588279" cy="625567"/>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40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1" name="Google Shape;91;p11"/>
          <p:cNvSpPr txBox="1">
            <a:spLocks noGrp="1"/>
          </p:cNvSpPr>
          <p:nvPr>
            <p:ph type="body" idx="1"/>
          </p:nvPr>
        </p:nvSpPr>
        <p:spPr>
          <a:xfrm>
            <a:off x="838200" y="2423064"/>
            <a:ext cx="5588000" cy="3581769"/>
          </a:xfrm>
          <a:prstGeom prst="rect">
            <a:avLst/>
          </a:prstGeom>
          <a:noFill/>
          <a:ln>
            <a:noFill/>
          </a:ln>
        </p:spPr>
        <p:txBody>
          <a:bodyPr spcFirstLastPara="1" wrap="square" lIns="91425" tIns="45700" rIns="91425" bIns="45700" anchor="t" anchorCtr="0">
            <a:noAutofit/>
          </a:bodyPr>
          <a:lstStyle>
            <a:lvl1pPr marL="609585" marR="0" lvl="0" indent="-304792" algn="l">
              <a:lnSpc>
                <a:spcPct val="120000"/>
              </a:lnSpc>
              <a:spcBef>
                <a:spcPts val="1000"/>
              </a:spcBef>
              <a:spcAft>
                <a:spcPts val="0"/>
              </a:spcAft>
              <a:buClr>
                <a:schemeClr val="dk1"/>
              </a:buClr>
              <a:buSzPts val="1050"/>
              <a:buFont typeface="Arial"/>
              <a:buNone/>
              <a:defRPr/>
            </a:lvl1pPr>
            <a:lvl2pPr marL="1219170" lvl="1" indent="-304792" algn="l">
              <a:lnSpc>
                <a:spcPct val="90000"/>
              </a:lnSpc>
              <a:spcBef>
                <a:spcPts val="800"/>
              </a:spcBef>
              <a:spcAft>
                <a:spcPts val="0"/>
              </a:spcAft>
              <a:buClr>
                <a:schemeClr val="dk1"/>
              </a:buClr>
              <a:buSzPts val="1350"/>
              <a:buNone/>
              <a:defRPr/>
            </a:lvl2pPr>
            <a:lvl3pPr marL="1828754" lvl="2" indent="-304792" algn="l">
              <a:lnSpc>
                <a:spcPct val="90000"/>
              </a:lnSpc>
              <a:spcBef>
                <a:spcPts val="500"/>
              </a:spcBef>
              <a:spcAft>
                <a:spcPts val="0"/>
              </a:spcAft>
              <a:buClr>
                <a:schemeClr val="dk1"/>
              </a:buClr>
              <a:buSzPts val="1350"/>
              <a:buNone/>
              <a:defRPr/>
            </a:lvl3pPr>
            <a:lvl4pPr marL="2438339" lvl="3" indent="-304792" algn="l">
              <a:lnSpc>
                <a:spcPct val="90000"/>
              </a:lnSpc>
              <a:spcBef>
                <a:spcPts val="500"/>
              </a:spcBef>
              <a:spcAft>
                <a:spcPts val="0"/>
              </a:spcAft>
              <a:buClr>
                <a:schemeClr val="dk1"/>
              </a:buClr>
              <a:buSzPts val="1350"/>
              <a:buNone/>
              <a:defRPr/>
            </a:lvl4pPr>
            <a:lvl5pPr marL="3047924" lvl="4" indent="-304792" algn="l">
              <a:lnSpc>
                <a:spcPct val="90000"/>
              </a:lnSpc>
              <a:spcBef>
                <a:spcPts val="500"/>
              </a:spcBef>
              <a:spcAft>
                <a:spcPts val="0"/>
              </a:spcAft>
              <a:buClr>
                <a:schemeClr val="dk1"/>
              </a:buClr>
              <a:buSzPts val="1350"/>
              <a:buNone/>
              <a:defRPr/>
            </a:lvl5pPr>
            <a:lvl6pPr marL="3657509" lvl="5" indent="-457189" algn="l">
              <a:lnSpc>
                <a:spcPct val="90000"/>
              </a:lnSpc>
              <a:spcBef>
                <a:spcPts val="500"/>
              </a:spcBef>
              <a:spcAft>
                <a:spcPts val="0"/>
              </a:spcAft>
              <a:buClr>
                <a:schemeClr val="dk1"/>
              </a:buClr>
              <a:buSzPts val="1800"/>
              <a:buChar char="•"/>
              <a:defRPr/>
            </a:lvl6pPr>
            <a:lvl7pPr marL="4267093" lvl="6" indent="-457189" algn="l">
              <a:lnSpc>
                <a:spcPct val="90000"/>
              </a:lnSpc>
              <a:spcBef>
                <a:spcPts val="500"/>
              </a:spcBef>
              <a:spcAft>
                <a:spcPts val="0"/>
              </a:spcAft>
              <a:buClr>
                <a:schemeClr val="dk1"/>
              </a:buClr>
              <a:buSzPts val="1800"/>
              <a:buChar char="•"/>
              <a:defRPr/>
            </a:lvl7pPr>
            <a:lvl8pPr marL="4876678" lvl="7" indent="-457189" algn="l">
              <a:lnSpc>
                <a:spcPct val="90000"/>
              </a:lnSpc>
              <a:spcBef>
                <a:spcPts val="500"/>
              </a:spcBef>
              <a:spcAft>
                <a:spcPts val="0"/>
              </a:spcAft>
              <a:buClr>
                <a:schemeClr val="dk1"/>
              </a:buClr>
              <a:buSzPts val="1800"/>
              <a:buChar char="•"/>
              <a:defRPr/>
            </a:lvl8pPr>
            <a:lvl9pPr marL="5486263" lvl="8" indent="-457189" algn="l">
              <a:lnSpc>
                <a:spcPct val="90000"/>
              </a:lnSpc>
              <a:spcBef>
                <a:spcPts val="500"/>
              </a:spcBef>
              <a:spcAft>
                <a:spcPts val="0"/>
              </a:spcAft>
              <a:buClr>
                <a:schemeClr val="dk1"/>
              </a:buClr>
              <a:buSzPts val="1800"/>
              <a:buChar char="•"/>
              <a:defRPr/>
            </a:lvl9pPr>
          </a:lstStyle>
          <a:p>
            <a:endParaRPr/>
          </a:p>
        </p:txBody>
      </p:sp>
      <p:sp>
        <p:nvSpPr>
          <p:cNvPr id="92" name="Google Shape;92;p11"/>
          <p:cNvSpPr txBox="1">
            <a:spLocks noGrp="1"/>
          </p:cNvSpPr>
          <p:nvPr>
            <p:ph type="body" idx="2"/>
          </p:nvPr>
        </p:nvSpPr>
        <p:spPr>
          <a:xfrm>
            <a:off x="838200" y="1913584"/>
            <a:ext cx="5588000" cy="509480"/>
          </a:xfrm>
          <a:prstGeom prst="rect">
            <a:avLst/>
          </a:prstGeom>
          <a:noFill/>
          <a:ln>
            <a:noFill/>
          </a:ln>
        </p:spPr>
        <p:txBody>
          <a:bodyPr spcFirstLastPara="1" wrap="square" lIns="91425" tIns="45700" rIns="91425" bIns="45700" anchor="t" anchorCtr="0">
            <a:noAutofit/>
          </a:bodyPr>
          <a:lstStyle>
            <a:lvl1pPr marL="609585" lvl="0" indent="-304792" algn="l">
              <a:lnSpc>
                <a:spcPct val="126250"/>
              </a:lnSpc>
              <a:spcBef>
                <a:spcPts val="1000"/>
              </a:spcBef>
              <a:spcAft>
                <a:spcPts val="0"/>
              </a:spcAft>
              <a:buClr>
                <a:schemeClr val="accent1"/>
              </a:buClr>
              <a:buSzPts val="1200"/>
              <a:buNone/>
              <a:defRPr sz="2133" b="1" i="0">
                <a:solidFill>
                  <a:schemeClr val="accent1"/>
                </a:solidFill>
                <a:latin typeface="Arial"/>
                <a:ea typeface="Arial"/>
                <a:cs typeface="Arial"/>
                <a:sym typeface="Arial"/>
              </a:defRPr>
            </a:lvl1pPr>
            <a:lvl2pPr marL="1219170" lvl="1" indent="-304792" algn="l">
              <a:lnSpc>
                <a:spcPct val="90000"/>
              </a:lnSpc>
              <a:spcBef>
                <a:spcPts val="500"/>
              </a:spcBef>
              <a:spcAft>
                <a:spcPts val="0"/>
              </a:spcAft>
              <a:buClr>
                <a:schemeClr val="dk1"/>
              </a:buClr>
              <a:buSzPts val="1350"/>
              <a:buNone/>
              <a:defRPr/>
            </a:lvl2pPr>
            <a:lvl3pPr marL="1828754" lvl="2" indent="-304792" algn="l">
              <a:lnSpc>
                <a:spcPct val="90000"/>
              </a:lnSpc>
              <a:spcBef>
                <a:spcPts val="500"/>
              </a:spcBef>
              <a:spcAft>
                <a:spcPts val="0"/>
              </a:spcAft>
              <a:buClr>
                <a:schemeClr val="dk1"/>
              </a:buClr>
              <a:buSzPts val="1350"/>
              <a:buNone/>
              <a:defRPr/>
            </a:lvl3pPr>
            <a:lvl4pPr marL="2438339" lvl="3" indent="-304792" algn="l">
              <a:lnSpc>
                <a:spcPct val="90000"/>
              </a:lnSpc>
              <a:spcBef>
                <a:spcPts val="500"/>
              </a:spcBef>
              <a:spcAft>
                <a:spcPts val="0"/>
              </a:spcAft>
              <a:buClr>
                <a:schemeClr val="dk1"/>
              </a:buClr>
              <a:buSzPts val="1350"/>
              <a:buNone/>
              <a:defRPr/>
            </a:lvl4pPr>
            <a:lvl5pPr marL="3047924" lvl="4" indent="-304792" algn="l">
              <a:lnSpc>
                <a:spcPct val="90000"/>
              </a:lnSpc>
              <a:spcBef>
                <a:spcPts val="500"/>
              </a:spcBef>
              <a:spcAft>
                <a:spcPts val="0"/>
              </a:spcAft>
              <a:buClr>
                <a:schemeClr val="dk1"/>
              </a:buClr>
              <a:buSzPts val="1350"/>
              <a:buNone/>
              <a:defRPr/>
            </a:lvl5pPr>
            <a:lvl6pPr marL="3657509" lvl="5" indent="-457189" algn="l">
              <a:lnSpc>
                <a:spcPct val="90000"/>
              </a:lnSpc>
              <a:spcBef>
                <a:spcPts val="500"/>
              </a:spcBef>
              <a:spcAft>
                <a:spcPts val="0"/>
              </a:spcAft>
              <a:buClr>
                <a:schemeClr val="dk1"/>
              </a:buClr>
              <a:buSzPts val="1800"/>
              <a:buChar char="•"/>
              <a:defRPr/>
            </a:lvl6pPr>
            <a:lvl7pPr marL="4267093" lvl="6" indent="-457189" algn="l">
              <a:lnSpc>
                <a:spcPct val="90000"/>
              </a:lnSpc>
              <a:spcBef>
                <a:spcPts val="500"/>
              </a:spcBef>
              <a:spcAft>
                <a:spcPts val="0"/>
              </a:spcAft>
              <a:buClr>
                <a:schemeClr val="dk1"/>
              </a:buClr>
              <a:buSzPts val="1800"/>
              <a:buChar char="•"/>
              <a:defRPr/>
            </a:lvl7pPr>
            <a:lvl8pPr marL="4876678" lvl="7" indent="-457189" algn="l">
              <a:lnSpc>
                <a:spcPct val="90000"/>
              </a:lnSpc>
              <a:spcBef>
                <a:spcPts val="500"/>
              </a:spcBef>
              <a:spcAft>
                <a:spcPts val="0"/>
              </a:spcAft>
              <a:buClr>
                <a:schemeClr val="dk1"/>
              </a:buClr>
              <a:buSzPts val="1800"/>
              <a:buChar char="•"/>
              <a:defRPr/>
            </a:lvl8pPr>
            <a:lvl9pPr marL="5486263" lvl="8" indent="-457189" algn="l">
              <a:lnSpc>
                <a:spcPct val="90000"/>
              </a:lnSpc>
              <a:spcBef>
                <a:spcPts val="500"/>
              </a:spcBef>
              <a:spcAft>
                <a:spcPts val="0"/>
              </a:spcAft>
              <a:buClr>
                <a:schemeClr val="dk1"/>
              </a:buClr>
              <a:buSzPts val="1800"/>
              <a:buChar char="•"/>
              <a:defRPr/>
            </a:lvl9pPr>
          </a:lstStyle>
          <a:p>
            <a:endParaRPr/>
          </a:p>
        </p:txBody>
      </p:sp>
      <p:sp>
        <p:nvSpPr>
          <p:cNvPr id="93" name="Google Shape;93;p11"/>
          <p:cNvSpPr txBox="1">
            <a:spLocks noGrp="1"/>
          </p:cNvSpPr>
          <p:nvPr>
            <p:ph type="ftr" idx="11"/>
          </p:nvPr>
        </p:nvSpPr>
        <p:spPr>
          <a:xfrm>
            <a:off x="7491867" y="6351113"/>
            <a:ext cx="4114800" cy="366183"/>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pPr defTabSz="1219170">
              <a:buClr>
                <a:srgbClr val="000000"/>
              </a:buClr>
            </a:pPr>
            <a:endParaRPr lang="en-US" kern="0"/>
          </a:p>
        </p:txBody>
      </p:sp>
      <p:sp>
        <p:nvSpPr>
          <p:cNvPr id="94" name="Google Shape;94;p11"/>
          <p:cNvSpPr txBox="1">
            <a:spLocks noGrp="1"/>
          </p:cNvSpPr>
          <p:nvPr>
            <p:ph type="sldNum" idx="12"/>
          </p:nvPr>
        </p:nvSpPr>
        <p:spPr>
          <a:xfrm>
            <a:off x="11379199" y="6351113"/>
            <a:ext cx="544856" cy="366183"/>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defTabSz="1219170">
              <a:buClr>
                <a:srgbClr val="000000"/>
              </a:buClr>
            </a:pPr>
            <a:r>
              <a:rPr lang="en-US" kern="0"/>
              <a:t>/   </a:t>
            </a:r>
            <a:fld id="{00000000-1234-1234-1234-123412341234}" type="slidenum">
              <a:rPr lang="en-US" kern="0" smtClean="0"/>
              <a:pPr defTabSz="1219170">
                <a:buClr>
                  <a:srgbClr val="000000"/>
                </a:buClr>
              </a:pPr>
              <a:t>‹#›</a:t>
            </a:fld>
            <a:endParaRPr kern="0"/>
          </a:p>
        </p:txBody>
      </p:sp>
    </p:spTree>
    <p:extLst>
      <p:ext uri="{BB962C8B-B14F-4D97-AF65-F5344CB8AC3E}">
        <p14:creationId xmlns:p14="http://schemas.microsoft.com/office/powerpoint/2010/main" val="37599469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ustom Layout, V2" preserve="1">
  <p:cSld name="Custom Layout, V2">
    <p:spTree>
      <p:nvGrpSpPr>
        <p:cNvPr id="1" name="Shape 103"/>
        <p:cNvGrpSpPr/>
        <p:nvPr/>
      </p:nvGrpSpPr>
      <p:grpSpPr>
        <a:xfrm>
          <a:off x="0" y="0"/>
          <a:ext cx="0" cy="0"/>
          <a:chOff x="0" y="0"/>
          <a:chExt cx="0" cy="0"/>
        </a:xfrm>
      </p:grpSpPr>
      <p:sp>
        <p:nvSpPr>
          <p:cNvPr id="104" name="Google Shape;104;p13"/>
          <p:cNvSpPr txBox="1">
            <a:spLocks noGrp="1"/>
          </p:cNvSpPr>
          <p:nvPr>
            <p:ph type="title"/>
          </p:nvPr>
        </p:nvSpPr>
        <p:spPr>
          <a:xfrm>
            <a:off x="531848" y="716984"/>
            <a:ext cx="5564152" cy="625567"/>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40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5" name="Google Shape;105;p13"/>
          <p:cNvSpPr txBox="1">
            <a:spLocks noGrp="1"/>
          </p:cNvSpPr>
          <p:nvPr>
            <p:ph type="body" idx="1"/>
          </p:nvPr>
        </p:nvSpPr>
        <p:spPr>
          <a:xfrm>
            <a:off x="3550024" y="716984"/>
            <a:ext cx="8220635" cy="625567"/>
          </a:xfrm>
          <a:prstGeom prst="rect">
            <a:avLst/>
          </a:prstGeom>
          <a:noFill/>
          <a:ln>
            <a:noFill/>
          </a:ln>
        </p:spPr>
        <p:txBody>
          <a:bodyPr spcFirstLastPara="1" wrap="square" lIns="91425" tIns="45700" rIns="91425" bIns="45700" anchor="ctr" anchorCtr="0">
            <a:noAutofit/>
          </a:bodyPr>
          <a:lstStyle>
            <a:lvl1pPr marL="609585" lvl="0" indent="-304792" algn="l">
              <a:lnSpc>
                <a:spcPct val="90000"/>
              </a:lnSpc>
              <a:spcBef>
                <a:spcPts val="1000"/>
              </a:spcBef>
              <a:spcAft>
                <a:spcPts val="0"/>
              </a:spcAft>
              <a:buClr>
                <a:schemeClr val="dk1"/>
              </a:buClr>
              <a:buSzPts val="1050"/>
              <a:buNone/>
              <a:defRPr/>
            </a:lvl1pPr>
            <a:lvl2pPr marL="1219170" lvl="1" indent="-304792" algn="l">
              <a:lnSpc>
                <a:spcPct val="90000"/>
              </a:lnSpc>
              <a:spcBef>
                <a:spcPts val="500"/>
              </a:spcBef>
              <a:spcAft>
                <a:spcPts val="0"/>
              </a:spcAft>
              <a:buClr>
                <a:schemeClr val="dk1"/>
              </a:buClr>
              <a:buSzPts val="1350"/>
              <a:buNone/>
              <a:defRPr/>
            </a:lvl2pPr>
            <a:lvl3pPr marL="1828754" lvl="2" indent="-304792" algn="l">
              <a:lnSpc>
                <a:spcPct val="90000"/>
              </a:lnSpc>
              <a:spcBef>
                <a:spcPts val="500"/>
              </a:spcBef>
              <a:spcAft>
                <a:spcPts val="0"/>
              </a:spcAft>
              <a:buClr>
                <a:schemeClr val="dk1"/>
              </a:buClr>
              <a:buSzPts val="1350"/>
              <a:buNone/>
              <a:defRPr/>
            </a:lvl3pPr>
            <a:lvl4pPr marL="2438339" lvl="3" indent="-304792" algn="l">
              <a:lnSpc>
                <a:spcPct val="90000"/>
              </a:lnSpc>
              <a:spcBef>
                <a:spcPts val="500"/>
              </a:spcBef>
              <a:spcAft>
                <a:spcPts val="0"/>
              </a:spcAft>
              <a:buClr>
                <a:schemeClr val="dk1"/>
              </a:buClr>
              <a:buSzPts val="1350"/>
              <a:buNone/>
              <a:defRPr/>
            </a:lvl4pPr>
            <a:lvl5pPr marL="3047924" lvl="4" indent="-304792" algn="l">
              <a:lnSpc>
                <a:spcPct val="90000"/>
              </a:lnSpc>
              <a:spcBef>
                <a:spcPts val="500"/>
              </a:spcBef>
              <a:spcAft>
                <a:spcPts val="0"/>
              </a:spcAft>
              <a:buClr>
                <a:schemeClr val="dk1"/>
              </a:buClr>
              <a:buSzPts val="1350"/>
              <a:buNone/>
              <a:defRPr/>
            </a:lvl5pPr>
            <a:lvl6pPr marL="3657509" lvl="5" indent="-457189" algn="l">
              <a:lnSpc>
                <a:spcPct val="90000"/>
              </a:lnSpc>
              <a:spcBef>
                <a:spcPts val="500"/>
              </a:spcBef>
              <a:spcAft>
                <a:spcPts val="0"/>
              </a:spcAft>
              <a:buClr>
                <a:schemeClr val="dk1"/>
              </a:buClr>
              <a:buSzPts val="1800"/>
              <a:buChar char="•"/>
              <a:defRPr/>
            </a:lvl6pPr>
            <a:lvl7pPr marL="4267093" lvl="6" indent="-457189" algn="l">
              <a:lnSpc>
                <a:spcPct val="90000"/>
              </a:lnSpc>
              <a:spcBef>
                <a:spcPts val="500"/>
              </a:spcBef>
              <a:spcAft>
                <a:spcPts val="0"/>
              </a:spcAft>
              <a:buClr>
                <a:schemeClr val="dk1"/>
              </a:buClr>
              <a:buSzPts val="1800"/>
              <a:buChar char="•"/>
              <a:defRPr/>
            </a:lvl7pPr>
            <a:lvl8pPr marL="4876678" lvl="7" indent="-457189" algn="l">
              <a:lnSpc>
                <a:spcPct val="90000"/>
              </a:lnSpc>
              <a:spcBef>
                <a:spcPts val="500"/>
              </a:spcBef>
              <a:spcAft>
                <a:spcPts val="0"/>
              </a:spcAft>
              <a:buClr>
                <a:schemeClr val="dk1"/>
              </a:buClr>
              <a:buSzPts val="1800"/>
              <a:buChar char="•"/>
              <a:defRPr/>
            </a:lvl8pPr>
            <a:lvl9pPr marL="5486263" lvl="8" indent="-457189" algn="l">
              <a:lnSpc>
                <a:spcPct val="90000"/>
              </a:lnSpc>
              <a:spcBef>
                <a:spcPts val="500"/>
              </a:spcBef>
              <a:spcAft>
                <a:spcPts val="0"/>
              </a:spcAft>
              <a:buClr>
                <a:schemeClr val="dk1"/>
              </a:buClr>
              <a:buSzPts val="1800"/>
              <a:buChar char="•"/>
              <a:defRPr/>
            </a:lvl9pPr>
          </a:lstStyle>
          <a:p>
            <a:endParaRPr/>
          </a:p>
        </p:txBody>
      </p:sp>
      <p:sp>
        <p:nvSpPr>
          <p:cNvPr id="106" name="Google Shape;106;p13"/>
          <p:cNvSpPr txBox="1">
            <a:spLocks noGrp="1"/>
          </p:cNvSpPr>
          <p:nvPr>
            <p:ph type="ftr" idx="11"/>
          </p:nvPr>
        </p:nvSpPr>
        <p:spPr>
          <a:xfrm>
            <a:off x="7491867" y="6351113"/>
            <a:ext cx="4114800" cy="366183"/>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pPr defTabSz="1219170">
              <a:buClr>
                <a:srgbClr val="000000"/>
              </a:buClr>
            </a:pPr>
            <a:endParaRPr lang="en-US" kern="0"/>
          </a:p>
        </p:txBody>
      </p:sp>
      <p:sp>
        <p:nvSpPr>
          <p:cNvPr id="107" name="Google Shape;107;p13"/>
          <p:cNvSpPr txBox="1">
            <a:spLocks noGrp="1"/>
          </p:cNvSpPr>
          <p:nvPr>
            <p:ph type="sldNum" idx="12"/>
          </p:nvPr>
        </p:nvSpPr>
        <p:spPr>
          <a:xfrm>
            <a:off x="11379199" y="6351113"/>
            <a:ext cx="544856" cy="366183"/>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defTabSz="1219170">
              <a:buClr>
                <a:srgbClr val="000000"/>
              </a:buClr>
            </a:pPr>
            <a:r>
              <a:rPr lang="en-US" kern="0"/>
              <a:t>/   </a:t>
            </a:r>
            <a:fld id="{00000000-1234-1234-1234-123412341234}" type="slidenum">
              <a:rPr lang="en-US" kern="0" smtClean="0"/>
              <a:pPr defTabSz="1219170">
                <a:buClr>
                  <a:srgbClr val="000000"/>
                </a:buClr>
              </a:pPr>
              <a:t>‹#›</a:t>
            </a:fld>
            <a:endParaRPr kern="0"/>
          </a:p>
        </p:txBody>
      </p:sp>
    </p:spTree>
    <p:extLst>
      <p:ext uri="{BB962C8B-B14F-4D97-AF65-F5344CB8AC3E}">
        <p14:creationId xmlns:p14="http://schemas.microsoft.com/office/powerpoint/2010/main" val="2225220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Image Gallery, 6 or Custom" preserve="1">
  <p:cSld name="Image Gallery, 6 or Custom">
    <p:spTree>
      <p:nvGrpSpPr>
        <p:cNvPr id="1" name="Shape 108"/>
        <p:cNvGrpSpPr/>
        <p:nvPr/>
      </p:nvGrpSpPr>
      <p:grpSpPr>
        <a:xfrm>
          <a:off x="0" y="0"/>
          <a:ext cx="0" cy="0"/>
          <a:chOff x="0" y="0"/>
          <a:chExt cx="0" cy="0"/>
        </a:xfrm>
      </p:grpSpPr>
      <p:sp>
        <p:nvSpPr>
          <p:cNvPr id="109" name="Google Shape;109;p14"/>
          <p:cNvSpPr/>
          <p:nvPr/>
        </p:nvSpPr>
        <p:spPr>
          <a:xfrm flipH="1">
            <a:off x="3977532" y="639863"/>
            <a:ext cx="8214467" cy="5265908"/>
          </a:xfrm>
          <a:prstGeom prst="rect">
            <a:avLst/>
          </a:prstGeom>
          <a:solidFill>
            <a:schemeClr val="accent6"/>
          </a:solidFill>
          <a:ln>
            <a:noFill/>
          </a:ln>
        </p:spPr>
        <p:txBody>
          <a:bodyPr spcFirstLastPara="1" wrap="square" lIns="121900" tIns="60933" rIns="121900" bIns="60933"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 typeface="Arial"/>
              <a:buNone/>
              <a:tabLst/>
              <a:defRPr/>
            </a:pPr>
            <a:endParaRPr kumimoji="0" sz="1801" b="0" i="0" u="none" strike="noStrike" kern="0" cap="none" spc="0" normalizeH="0" baseline="0" noProof="0">
              <a:ln>
                <a:noFill/>
              </a:ln>
              <a:solidFill>
                <a:srgbClr val="FFFFFF"/>
              </a:solidFill>
              <a:effectLst/>
              <a:uLnTx/>
              <a:uFillTx/>
              <a:latin typeface="Muli"/>
              <a:ea typeface="Muli"/>
              <a:cs typeface="Muli"/>
              <a:sym typeface="Muli"/>
            </a:endParaRPr>
          </a:p>
        </p:txBody>
      </p:sp>
      <p:sp>
        <p:nvSpPr>
          <p:cNvPr id="110" name="Google Shape;110;p14"/>
          <p:cNvSpPr>
            <a:spLocks noGrp="1"/>
          </p:cNvSpPr>
          <p:nvPr>
            <p:ph type="pic" idx="2"/>
          </p:nvPr>
        </p:nvSpPr>
        <p:spPr>
          <a:xfrm>
            <a:off x="4692936" y="3298829"/>
            <a:ext cx="2416617" cy="1899471"/>
          </a:xfrm>
          <a:prstGeom prst="rect">
            <a:avLst/>
          </a:prstGeom>
          <a:solidFill>
            <a:srgbClr val="D8D8D8"/>
          </a:solidFill>
          <a:ln>
            <a:noFill/>
          </a:ln>
        </p:spPr>
        <p:txBody>
          <a:bodyPr spcFirstLastPara="1" wrap="square" lIns="270000" tIns="270000" rIns="270000" bIns="270000" anchor="t" anchorCtr="0">
            <a:noAutofit/>
          </a:bodyPr>
          <a:lstStyle>
            <a:lvl1pPr marR="0" lvl="0" algn="ctr" rtl="0">
              <a:lnSpc>
                <a:spcPct val="90000"/>
              </a:lnSpc>
              <a:spcBef>
                <a:spcPts val="1000"/>
              </a:spcBef>
              <a:spcAft>
                <a:spcPts val="0"/>
              </a:spcAft>
              <a:buClr>
                <a:schemeClr val="dk1"/>
              </a:buClr>
              <a:buSzPts val="751"/>
              <a:buFont typeface="Arial"/>
              <a:buNone/>
              <a:defRPr sz="1335" b="1" i="0" u="none" strike="noStrike" cap="none">
                <a:solidFill>
                  <a:schemeClr val="dk1"/>
                </a:solidFill>
                <a:latin typeface="Muli"/>
                <a:ea typeface="Muli"/>
                <a:cs typeface="Muli"/>
                <a:sym typeface="Muli"/>
              </a:defRPr>
            </a:lvl1pPr>
            <a:lvl2pPr marR="0" lvl="1" algn="l" rtl="0">
              <a:lnSpc>
                <a:spcPct val="90000"/>
              </a:lnSpc>
              <a:spcBef>
                <a:spcPts val="500"/>
              </a:spcBef>
              <a:spcAft>
                <a:spcPts val="0"/>
              </a:spcAft>
              <a:buClr>
                <a:schemeClr val="dk1"/>
              </a:buClr>
              <a:buSzPts val="900"/>
              <a:buFont typeface="Arial"/>
              <a:buNone/>
              <a:defRPr sz="1600" b="0" i="0" u="none" strike="noStrike" cap="none">
                <a:solidFill>
                  <a:schemeClr val="dk1"/>
                </a:solidFill>
                <a:latin typeface="Source Sans Pro"/>
                <a:ea typeface="Source Sans Pro"/>
                <a:cs typeface="Source Sans Pro"/>
                <a:sym typeface="Source Sans Pro"/>
              </a:defRPr>
            </a:lvl2pPr>
            <a:lvl3pPr marR="0" lvl="2" algn="l" rtl="0">
              <a:lnSpc>
                <a:spcPct val="90000"/>
              </a:lnSpc>
              <a:spcBef>
                <a:spcPts val="500"/>
              </a:spcBef>
              <a:spcAft>
                <a:spcPts val="0"/>
              </a:spcAft>
              <a:buClr>
                <a:schemeClr val="dk1"/>
              </a:buClr>
              <a:buSzPts val="900"/>
              <a:buFont typeface="Arial"/>
              <a:buNone/>
              <a:defRPr sz="1600" b="0" i="0" u="none" strike="noStrike" cap="none">
                <a:solidFill>
                  <a:schemeClr val="dk1"/>
                </a:solidFill>
                <a:latin typeface="Source Sans Pro Light"/>
                <a:ea typeface="Source Sans Pro Light"/>
                <a:cs typeface="Source Sans Pro Light"/>
                <a:sym typeface="Source Sans Pro Light"/>
              </a:defRPr>
            </a:lvl3pPr>
            <a:lvl4pPr marR="0" lvl="3" algn="l" rtl="0">
              <a:lnSpc>
                <a:spcPct val="90000"/>
              </a:lnSpc>
              <a:spcBef>
                <a:spcPts val="500"/>
              </a:spcBef>
              <a:spcAft>
                <a:spcPts val="0"/>
              </a:spcAft>
              <a:buClr>
                <a:schemeClr val="dk1"/>
              </a:buClr>
              <a:buSzPts val="750"/>
              <a:buFont typeface="Arial"/>
              <a:buNone/>
              <a:defRPr sz="1333" b="0" i="0" u="none" strike="noStrike" cap="none">
                <a:solidFill>
                  <a:schemeClr val="dk1"/>
                </a:solidFill>
                <a:latin typeface="Source Sans Pro Light"/>
                <a:ea typeface="Source Sans Pro Light"/>
                <a:cs typeface="Source Sans Pro Light"/>
                <a:sym typeface="Source Sans Pro Light"/>
              </a:defRPr>
            </a:lvl4pPr>
            <a:lvl5pPr marR="0" lvl="4" algn="l" rtl="0">
              <a:lnSpc>
                <a:spcPct val="90000"/>
              </a:lnSpc>
              <a:spcBef>
                <a:spcPts val="500"/>
              </a:spcBef>
              <a:spcAft>
                <a:spcPts val="0"/>
              </a:spcAft>
              <a:buClr>
                <a:schemeClr val="dk1"/>
              </a:buClr>
              <a:buSzPts val="600"/>
              <a:buFont typeface="Arial"/>
              <a:buNone/>
              <a:defRPr sz="1067" b="0" i="0" u="none" strike="noStrike" cap="none">
                <a:solidFill>
                  <a:schemeClr val="dk1"/>
                </a:solidFill>
                <a:latin typeface="Source Sans Pro"/>
                <a:ea typeface="Source Sans Pro"/>
                <a:cs typeface="Source Sans Pro"/>
                <a:sym typeface="Source Sans Pro"/>
              </a:defRPr>
            </a:lvl5pPr>
            <a:lvl6pPr marR="0" lvl="5"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11" name="Google Shape;111;p14"/>
          <p:cNvSpPr>
            <a:spLocks noGrp="1"/>
          </p:cNvSpPr>
          <p:nvPr>
            <p:ph type="pic" idx="3"/>
          </p:nvPr>
        </p:nvSpPr>
        <p:spPr>
          <a:xfrm>
            <a:off x="4692937" y="1292773"/>
            <a:ext cx="2416617" cy="1899471"/>
          </a:xfrm>
          <a:prstGeom prst="rect">
            <a:avLst/>
          </a:prstGeom>
          <a:solidFill>
            <a:srgbClr val="D8D8D8"/>
          </a:solidFill>
          <a:ln>
            <a:noFill/>
          </a:ln>
        </p:spPr>
        <p:txBody>
          <a:bodyPr spcFirstLastPara="1" wrap="square" lIns="270000" tIns="270000" rIns="270000" bIns="270000" anchor="t" anchorCtr="0">
            <a:noAutofit/>
          </a:bodyPr>
          <a:lstStyle>
            <a:lvl1pPr marR="0" lvl="0" algn="ctr" rtl="0">
              <a:lnSpc>
                <a:spcPct val="90000"/>
              </a:lnSpc>
              <a:spcBef>
                <a:spcPts val="1000"/>
              </a:spcBef>
              <a:spcAft>
                <a:spcPts val="0"/>
              </a:spcAft>
              <a:buClr>
                <a:schemeClr val="dk1"/>
              </a:buClr>
              <a:buSzPts val="751"/>
              <a:buFont typeface="Arial"/>
              <a:buNone/>
              <a:defRPr sz="1335" b="1" i="0" u="none" strike="noStrike" cap="none">
                <a:solidFill>
                  <a:schemeClr val="dk1"/>
                </a:solidFill>
                <a:latin typeface="Muli"/>
                <a:ea typeface="Muli"/>
                <a:cs typeface="Muli"/>
                <a:sym typeface="Muli"/>
              </a:defRPr>
            </a:lvl1pPr>
            <a:lvl2pPr marR="0" lvl="1" algn="l" rtl="0">
              <a:lnSpc>
                <a:spcPct val="90000"/>
              </a:lnSpc>
              <a:spcBef>
                <a:spcPts val="500"/>
              </a:spcBef>
              <a:spcAft>
                <a:spcPts val="0"/>
              </a:spcAft>
              <a:buClr>
                <a:schemeClr val="dk1"/>
              </a:buClr>
              <a:buSzPts val="900"/>
              <a:buFont typeface="Arial"/>
              <a:buNone/>
              <a:defRPr sz="1600" b="0" i="0" u="none" strike="noStrike" cap="none">
                <a:solidFill>
                  <a:schemeClr val="dk1"/>
                </a:solidFill>
                <a:latin typeface="Source Sans Pro"/>
                <a:ea typeface="Source Sans Pro"/>
                <a:cs typeface="Source Sans Pro"/>
                <a:sym typeface="Source Sans Pro"/>
              </a:defRPr>
            </a:lvl2pPr>
            <a:lvl3pPr marR="0" lvl="2" algn="l" rtl="0">
              <a:lnSpc>
                <a:spcPct val="90000"/>
              </a:lnSpc>
              <a:spcBef>
                <a:spcPts val="500"/>
              </a:spcBef>
              <a:spcAft>
                <a:spcPts val="0"/>
              </a:spcAft>
              <a:buClr>
                <a:schemeClr val="dk1"/>
              </a:buClr>
              <a:buSzPts val="900"/>
              <a:buFont typeface="Arial"/>
              <a:buNone/>
              <a:defRPr sz="1600" b="0" i="0" u="none" strike="noStrike" cap="none">
                <a:solidFill>
                  <a:schemeClr val="dk1"/>
                </a:solidFill>
                <a:latin typeface="Source Sans Pro Light"/>
                <a:ea typeface="Source Sans Pro Light"/>
                <a:cs typeface="Source Sans Pro Light"/>
                <a:sym typeface="Source Sans Pro Light"/>
              </a:defRPr>
            </a:lvl3pPr>
            <a:lvl4pPr marR="0" lvl="3" algn="l" rtl="0">
              <a:lnSpc>
                <a:spcPct val="90000"/>
              </a:lnSpc>
              <a:spcBef>
                <a:spcPts val="500"/>
              </a:spcBef>
              <a:spcAft>
                <a:spcPts val="0"/>
              </a:spcAft>
              <a:buClr>
                <a:schemeClr val="dk1"/>
              </a:buClr>
              <a:buSzPts val="750"/>
              <a:buFont typeface="Arial"/>
              <a:buNone/>
              <a:defRPr sz="1333" b="0" i="0" u="none" strike="noStrike" cap="none">
                <a:solidFill>
                  <a:schemeClr val="dk1"/>
                </a:solidFill>
                <a:latin typeface="Source Sans Pro Light"/>
                <a:ea typeface="Source Sans Pro Light"/>
                <a:cs typeface="Source Sans Pro Light"/>
                <a:sym typeface="Source Sans Pro Light"/>
              </a:defRPr>
            </a:lvl4pPr>
            <a:lvl5pPr marR="0" lvl="4" algn="l" rtl="0">
              <a:lnSpc>
                <a:spcPct val="90000"/>
              </a:lnSpc>
              <a:spcBef>
                <a:spcPts val="500"/>
              </a:spcBef>
              <a:spcAft>
                <a:spcPts val="0"/>
              </a:spcAft>
              <a:buClr>
                <a:schemeClr val="dk1"/>
              </a:buClr>
              <a:buSzPts val="600"/>
              <a:buFont typeface="Arial"/>
              <a:buNone/>
              <a:defRPr sz="1067" b="0" i="0" u="none" strike="noStrike" cap="none">
                <a:solidFill>
                  <a:schemeClr val="dk1"/>
                </a:solidFill>
                <a:latin typeface="Source Sans Pro"/>
                <a:ea typeface="Source Sans Pro"/>
                <a:cs typeface="Source Sans Pro"/>
                <a:sym typeface="Source Sans Pro"/>
              </a:defRPr>
            </a:lvl5pPr>
            <a:lvl6pPr marR="0" lvl="5"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12" name="Google Shape;112;p14"/>
          <p:cNvSpPr>
            <a:spLocks noGrp="1"/>
          </p:cNvSpPr>
          <p:nvPr>
            <p:ph type="pic" idx="4"/>
          </p:nvPr>
        </p:nvSpPr>
        <p:spPr>
          <a:xfrm>
            <a:off x="7234160" y="1295447"/>
            <a:ext cx="2416617" cy="1899471"/>
          </a:xfrm>
          <a:prstGeom prst="rect">
            <a:avLst/>
          </a:prstGeom>
          <a:solidFill>
            <a:srgbClr val="D8D8D8"/>
          </a:solidFill>
          <a:ln>
            <a:noFill/>
          </a:ln>
        </p:spPr>
        <p:txBody>
          <a:bodyPr spcFirstLastPara="1" wrap="square" lIns="270000" tIns="270000" rIns="270000" bIns="270000" anchor="t" anchorCtr="0">
            <a:noAutofit/>
          </a:bodyPr>
          <a:lstStyle>
            <a:lvl1pPr marR="0" lvl="0" algn="ctr" rtl="0">
              <a:lnSpc>
                <a:spcPct val="90000"/>
              </a:lnSpc>
              <a:spcBef>
                <a:spcPts val="1000"/>
              </a:spcBef>
              <a:spcAft>
                <a:spcPts val="0"/>
              </a:spcAft>
              <a:buClr>
                <a:schemeClr val="dk1"/>
              </a:buClr>
              <a:buSzPts val="751"/>
              <a:buFont typeface="Arial"/>
              <a:buNone/>
              <a:defRPr sz="1335" b="1" i="0" u="none" strike="noStrike" cap="none">
                <a:solidFill>
                  <a:schemeClr val="dk1"/>
                </a:solidFill>
                <a:latin typeface="Muli"/>
                <a:ea typeface="Muli"/>
                <a:cs typeface="Muli"/>
                <a:sym typeface="Muli"/>
              </a:defRPr>
            </a:lvl1pPr>
            <a:lvl2pPr marR="0" lvl="1" algn="l" rtl="0">
              <a:lnSpc>
                <a:spcPct val="90000"/>
              </a:lnSpc>
              <a:spcBef>
                <a:spcPts val="500"/>
              </a:spcBef>
              <a:spcAft>
                <a:spcPts val="0"/>
              </a:spcAft>
              <a:buClr>
                <a:schemeClr val="dk1"/>
              </a:buClr>
              <a:buSzPts val="900"/>
              <a:buFont typeface="Arial"/>
              <a:buNone/>
              <a:defRPr sz="1600" b="0" i="0" u="none" strike="noStrike" cap="none">
                <a:solidFill>
                  <a:schemeClr val="dk1"/>
                </a:solidFill>
                <a:latin typeface="Source Sans Pro"/>
                <a:ea typeface="Source Sans Pro"/>
                <a:cs typeface="Source Sans Pro"/>
                <a:sym typeface="Source Sans Pro"/>
              </a:defRPr>
            </a:lvl2pPr>
            <a:lvl3pPr marR="0" lvl="2" algn="l" rtl="0">
              <a:lnSpc>
                <a:spcPct val="90000"/>
              </a:lnSpc>
              <a:spcBef>
                <a:spcPts val="500"/>
              </a:spcBef>
              <a:spcAft>
                <a:spcPts val="0"/>
              </a:spcAft>
              <a:buClr>
                <a:schemeClr val="dk1"/>
              </a:buClr>
              <a:buSzPts val="900"/>
              <a:buFont typeface="Arial"/>
              <a:buNone/>
              <a:defRPr sz="1600" b="0" i="0" u="none" strike="noStrike" cap="none">
                <a:solidFill>
                  <a:schemeClr val="dk1"/>
                </a:solidFill>
                <a:latin typeface="Source Sans Pro Light"/>
                <a:ea typeface="Source Sans Pro Light"/>
                <a:cs typeface="Source Sans Pro Light"/>
                <a:sym typeface="Source Sans Pro Light"/>
              </a:defRPr>
            </a:lvl3pPr>
            <a:lvl4pPr marR="0" lvl="3" algn="l" rtl="0">
              <a:lnSpc>
                <a:spcPct val="90000"/>
              </a:lnSpc>
              <a:spcBef>
                <a:spcPts val="500"/>
              </a:spcBef>
              <a:spcAft>
                <a:spcPts val="0"/>
              </a:spcAft>
              <a:buClr>
                <a:schemeClr val="dk1"/>
              </a:buClr>
              <a:buSzPts val="750"/>
              <a:buFont typeface="Arial"/>
              <a:buNone/>
              <a:defRPr sz="1333" b="0" i="0" u="none" strike="noStrike" cap="none">
                <a:solidFill>
                  <a:schemeClr val="dk1"/>
                </a:solidFill>
                <a:latin typeface="Source Sans Pro Light"/>
                <a:ea typeface="Source Sans Pro Light"/>
                <a:cs typeface="Source Sans Pro Light"/>
                <a:sym typeface="Source Sans Pro Light"/>
              </a:defRPr>
            </a:lvl4pPr>
            <a:lvl5pPr marR="0" lvl="4" algn="l" rtl="0">
              <a:lnSpc>
                <a:spcPct val="90000"/>
              </a:lnSpc>
              <a:spcBef>
                <a:spcPts val="500"/>
              </a:spcBef>
              <a:spcAft>
                <a:spcPts val="0"/>
              </a:spcAft>
              <a:buClr>
                <a:schemeClr val="dk1"/>
              </a:buClr>
              <a:buSzPts val="600"/>
              <a:buFont typeface="Arial"/>
              <a:buNone/>
              <a:defRPr sz="1067" b="0" i="0" u="none" strike="noStrike" cap="none">
                <a:solidFill>
                  <a:schemeClr val="dk1"/>
                </a:solidFill>
                <a:latin typeface="Source Sans Pro"/>
                <a:ea typeface="Source Sans Pro"/>
                <a:cs typeface="Source Sans Pro"/>
                <a:sym typeface="Source Sans Pro"/>
              </a:defRPr>
            </a:lvl5pPr>
            <a:lvl6pPr marR="0" lvl="5"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13" name="Google Shape;113;p14"/>
          <p:cNvSpPr>
            <a:spLocks noGrp="1"/>
          </p:cNvSpPr>
          <p:nvPr>
            <p:ph type="pic" idx="5"/>
          </p:nvPr>
        </p:nvSpPr>
        <p:spPr>
          <a:xfrm>
            <a:off x="9775382" y="1292773"/>
            <a:ext cx="2416617" cy="1899471"/>
          </a:xfrm>
          <a:prstGeom prst="rect">
            <a:avLst/>
          </a:prstGeom>
          <a:solidFill>
            <a:srgbClr val="D8D8D8"/>
          </a:solidFill>
          <a:ln>
            <a:noFill/>
          </a:ln>
        </p:spPr>
        <p:txBody>
          <a:bodyPr spcFirstLastPara="1" wrap="square" lIns="270000" tIns="270000" rIns="270000" bIns="270000" anchor="t" anchorCtr="0">
            <a:noAutofit/>
          </a:bodyPr>
          <a:lstStyle>
            <a:lvl1pPr marR="0" lvl="0" algn="ctr" rtl="0">
              <a:lnSpc>
                <a:spcPct val="90000"/>
              </a:lnSpc>
              <a:spcBef>
                <a:spcPts val="1000"/>
              </a:spcBef>
              <a:spcAft>
                <a:spcPts val="0"/>
              </a:spcAft>
              <a:buClr>
                <a:schemeClr val="dk1"/>
              </a:buClr>
              <a:buSzPts val="751"/>
              <a:buFont typeface="Arial"/>
              <a:buNone/>
              <a:defRPr sz="1335" b="1" i="0" u="none" strike="noStrike" cap="none">
                <a:solidFill>
                  <a:schemeClr val="dk1"/>
                </a:solidFill>
                <a:latin typeface="Muli"/>
                <a:ea typeface="Muli"/>
                <a:cs typeface="Muli"/>
                <a:sym typeface="Muli"/>
              </a:defRPr>
            </a:lvl1pPr>
            <a:lvl2pPr marR="0" lvl="1" algn="l" rtl="0">
              <a:lnSpc>
                <a:spcPct val="90000"/>
              </a:lnSpc>
              <a:spcBef>
                <a:spcPts val="500"/>
              </a:spcBef>
              <a:spcAft>
                <a:spcPts val="0"/>
              </a:spcAft>
              <a:buClr>
                <a:schemeClr val="dk1"/>
              </a:buClr>
              <a:buSzPts val="900"/>
              <a:buFont typeface="Arial"/>
              <a:buNone/>
              <a:defRPr sz="1600" b="0" i="0" u="none" strike="noStrike" cap="none">
                <a:solidFill>
                  <a:schemeClr val="dk1"/>
                </a:solidFill>
                <a:latin typeface="Source Sans Pro"/>
                <a:ea typeface="Source Sans Pro"/>
                <a:cs typeface="Source Sans Pro"/>
                <a:sym typeface="Source Sans Pro"/>
              </a:defRPr>
            </a:lvl2pPr>
            <a:lvl3pPr marR="0" lvl="2" algn="l" rtl="0">
              <a:lnSpc>
                <a:spcPct val="90000"/>
              </a:lnSpc>
              <a:spcBef>
                <a:spcPts val="500"/>
              </a:spcBef>
              <a:spcAft>
                <a:spcPts val="0"/>
              </a:spcAft>
              <a:buClr>
                <a:schemeClr val="dk1"/>
              </a:buClr>
              <a:buSzPts val="900"/>
              <a:buFont typeface="Arial"/>
              <a:buNone/>
              <a:defRPr sz="1600" b="0" i="0" u="none" strike="noStrike" cap="none">
                <a:solidFill>
                  <a:schemeClr val="dk1"/>
                </a:solidFill>
                <a:latin typeface="Source Sans Pro Light"/>
                <a:ea typeface="Source Sans Pro Light"/>
                <a:cs typeface="Source Sans Pro Light"/>
                <a:sym typeface="Source Sans Pro Light"/>
              </a:defRPr>
            </a:lvl3pPr>
            <a:lvl4pPr marR="0" lvl="3" algn="l" rtl="0">
              <a:lnSpc>
                <a:spcPct val="90000"/>
              </a:lnSpc>
              <a:spcBef>
                <a:spcPts val="500"/>
              </a:spcBef>
              <a:spcAft>
                <a:spcPts val="0"/>
              </a:spcAft>
              <a:buClr>
                <a:schemeClr val="dk1"/>
              </a:buClr>
              <a:buSzPts val="750"/>
              <a:buFont typeface="Arial"/>
              <a:buNone/>
              <a:defRPr sz="1333" b="0" i="0" u="none" strike="noStrike" cap="none">
                <a:solidFill>
                  <a:schemeClr val="dk1"/>
                </a:solidFill>
                <a:latin typeface="Source Sans Pro Light"/>
                <a:ea typeface="Source Sans Pro Light"/>
                <a:cs typeface="Source Sans Pro Light"/>
                <a:sym typeface="Source Sans Pro Light"/>
              </a:defRPr>
            </a:lvl4pPr>
            <a:lvl5pPr marR="0" lvl="4" algn="l" rtl="0">
              <a:lnSpc>
                <a:spcPct val="90000"/>
              </a:lnSpc>
              <a:spcBef>
                <a:spcPts val="500"/>
              </a:spcBef>
              <a:spcAft>
                <a:spcPts val="0"/>
              </a:spcAft>
              <a:buClr>
                <a:schemeClr val="dk1"/>
              </a:buClr>
              <a:buSzPts val="600"/>
              <a:buFont typeface="Arial"/>
              <a:buNone/>
              <a:defRPr sz="1067" b="0" i="0" u="none" strike="noStrike" cap="none">
                <a:solidFill>
                  <a:schemeClr val="dk1"/>
                </a:solidFill>
                <a:latin typeface="Source Sans Pro"/>
                <a:ea typeface="Source Sans Pro"/>
                <a:cs typeface="Source Sans Pro"/>
                <a:sym typeface="Source Sans Pro"/>
              </a:defRPr>
            </a:lvl5pPr>
            <a:lvl6pPr marR="0" lvl="5"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14" name="Google Shape;114;p14"/>
          <p:cNvSpPr>
            <a:spLocks noGrp="1"/>
          </p:cNvSpPr>
          <p:nvPr>
            <p:ph type="pic" idx="6"/>
          </p:nvPr>
        </p:nvSpPr>
        <p:spPr>
          <a:xfrm>
            <a:off x="7234158" y="3298831"/>
            <a:ext cx="2416617" cy="1899471"/>
          </a:xfrm>
          <a:prstGeom prst="rect">
            <a:avLst/>
          </a:prstGeom>
          <a:solidFill>
            <a:srgbClr val="D8D8D8"/>
          </a:solidFill>
          <a:ln>
            <a:noFill/>
          </a:ln>
        </p:spPr>
        <p:txBody>
          <a:bodyPr spcFirstLastPara="1" wrap="square" lIns="270000" tIns="270000" rIns="270000" bIns="270000" anchor="t" anchorCtr="0">
            <a:noAutofit/>
          </a:bodyPr>
          <a:lstStyle>
            <a:lvl1pPr marR="0" lvl="0" algn="ctr" rtl="0">
              <a:lnSpc>
                <a:spcPct val="90000"/>
              </a:lnSpc>
              <a:spcBef>
                <a:spcPts val="1000"/>
              </a:spcBef>
              <a:spcAft>
                <a:spcPts val="0"/>
              </a:spcAft>
              <a:buClr>
                <a:schemeClr val="dk1"/>
              </a:buClr>
              <a:buSzPts val="751"/>
              <a:buFont typeface="Arial"/>
              <a:buNone/>
              <a:defRPr sz="1335" b="1" i="0" u="none" strike="noStrike" cap="none">
                <a:solidFill>
                  <a:schemeClr val="dk1"/>
                </a:solidFill>
                <a:latin typeface="Muli"/>
                <a:ea typeface="Muli"/>
                <a:cs typeface="Muli"/>
                <a:sym typeface="Muli"/>
              </a:defRPr>
            </a:lvl1pPr>
            <a:lvl2pPr marR="0" lvl="1" algn="l" rtl="0">
              <a:lnSpc>
                <a:spcPct val="90000"/>
              </a:lnSpc>
              <a:spcBef>
                <a:spcPts val="500"/>
              </a:spcBef>
              <a:spcAft>
                <a:spcPts val="0"/>
              </a:spcAft>
              <a:buClr>
                <a:schemeClr val="dk1"/>
              </a:buClr>
              <a:buSzPts val="900"/>
              <a:buFont typeface="Arial"/>
              <a:buNone/>
              <a:defRPr sz="1600" b="0" i="0" u="none" strike="noStrike" cap="none">
                <a:solidFill>
                  <a:schemeClr val="dk1"/>
                </a:solidFill>
                <a:latin typeface="Source Sans Pro"/>
                <a:ea typeface="Source Sans Pro"/>
                <a:cs typeface="Source Sans Pro"/>
                <a:sym typeface="Source Sans Pro"/>
              </a:defRPr>
            </a:lvl2pPr>
            <a:lvl3pPr marR="0" lvl="2" algn="l" rtl="0">
              <a:lnSpc>
                <a:spcPct val="90000"/>
              </a:lnSpc>
              <a:spcBef>
                <a:spcPts val="500"/>
              </a:spcBef>
              <a:spcAft>
                <a:spcPts val="0"/>
              </a:spcAft>
              <a:buClr>
                <a:schemeClr val="dk1"/>
              </a:buClr>
              <a:buSzPts val="900"/>
              <a:buFont typeface="Arial"/>
              <a:buNone/>
              <a:defRPr sz="1600" b="0" i="0" u="none" strike="noStrike" cap="none">
                <a:solidFill>
                  <a:schemeClr val="dk1"/>
                </a:solidFill>
                <a:latin typeface="Source Sans Pro Light"/>
                <a:ea typeface="Source Sans Pro Light"/>
                <a:cs typeface="Source Sans Pro Light"/>
                <a:sym typeface="Source Sans Pro Light"/>
              </a:defRPr>
            </a:lvl3pPr>
            <a:lvl4pPr marR="0" lvl="3" algn="l" rtl="0">
              <a:lnSpc>
                <a:spcPct val="90000"/>
              </a:lnSpc>
              <a:spcBef>
                <a:spcPts val="500"/>
              </a:spcBef>
              <a:spcAft>
                <a:spcPts val="0"/>
              </a:spcAft>
              <a:buClr>
                <a:schemeClr val="dk1"/>
              </a:buClr>
              <a:buSzPts val="750"/>
              <a:buFont typeface="Arial"/>
              <a:buNone/>
              <a:defRPr sz="1333" b="0" i="0" u="none" strike="noStrike" cap="none">
                <a:solidFill>
                  <a:schemeClr val="dk1"/>
                </a:solidFill>
                <a:latin typeface="Source Sans Pro Light"/>
                <a:ea typeface="Source Sans Pro Light"/>
                <a:cs typeface="Source Sans Pro Light"/>
                <a:sym typeface="Source Sans Pro Light"/>
              </a:defRPr>
            </a:lvl4pPr>
            <a:lvl5pPr marR="0" lvl="4" algn="l" rtl="0">
              <a:lnSpc>
                <a:spcPct val="90000"/>
              </a:lnSpc>
              <a:spcBef>
                <a:spcPts val="500"/>
              </a:spcBef>
              <a:spcAft>
                <a:spcPts val="0"/>
              </a:spcAft>
              <a:buClr>
                <a:schemeClr val="dk1"/>
              </a:buClr>
              <a:buSzPts val="600"/>
              <a:buFont typeface="Arial"/>
              <a:buNone/>
              <a:defRPr sz="1067" b="0" i="0" u="none" strike="noStrike" cap="none">
                <a:solidFill>
                  <a:schemeClr val="dk1"/>
                </a:solidFill>
                <a:latin typeface="Source Sans Pro"/>
                <a:ea typeface="Source Sans Pro"/>
                <a:cs typeface="Source Sans Pro"/>
                <a:sym typeface="Source Sans Pro"/>
              </a:defRPr>
            </a:lvl5pPr>
            <a:lvl6pPr marR="0" lvl="5"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15" name="Google Shape;115;p14"/>
          <p:cNvSpPr>
            <a:spLocks noGrp="1"/>
          </p:cNvSpPr>
          <p:nvPr>
            <p:ph type="pic" idx="7"/>
          </p:nvPr>
        </p:nvSpPr>
        <p:spPr>
          <a:xfrm>
            <a:off x="9775381" y="3298830"/>
            <a:ext cx="2416617" cy="1899471"/>
          </a:xfrm>
          <a:prstGeom prst="rect">
            <a:avLst/>
          </a:prstGeom>
          <a:solidFill>
            <a:srgbClr val="D8D8D8"/>
          </a:solidFill>
          <a:ln>
            <a:noFill/>
          </a:ln>
        </p:spPr>
        <p:txBody>
          <a:bodyPr spcFirstLastPara="1" wrap="square" lIns="270000" tIns="270000" rIns="270000" bIns="270000" anchor="t" anchorCtr="0">
            <a:noAutofit/>
          </a:bodyPr>
          <a:lstStyle>
            <a:lvl1pPr marR="0" lvl="0" algn="ctr" rtl="0">
              <a:lnSpc>
                <a:spcPct val="90000"/>
              </a:lnSpc>
              <a:spcBef>
                <a:spcPts val="1000"/>
              </a:spcBef>
              <a:spcAft>
                <a:spcPts val="0"/>
              </a:spcAft>
              <a:buClr>
                <a:schemeClr val="dk1"/>
              </a:buClr>
              <a:buSzPts val="751"/>
              <a:buFont typeface="Arial"/>
              <a:buNone/>
              <a:defRPr sz="1335" b="1" i="0" u="none" strike="noStrike" cap="none">
                <a:solidFill>
                  <a:schemeClr val="dk1"/>
                </a:solidFill>
                <a:latin typeface="Muli"/>
                <a:ea typeface="Muli"/>
                <a:cs typeface="Muli"/>
                <a:sym typeface="Muli"/>
              </a:defRPr>
            </a:lvl1pPr>
            <a:lvl2pPr marR="0" lvl="1" algn="l" rtl="0">
              <a:lnSpc>
                <a:spcPct val="90000"/>
              </a:lnSpc>
              <a:spcBef>
                <a:spcPts val="500"/>
              </a:spcBef>
              <a:spcAft>
                <a:spcPts val="0"/>
              </a:spcAft>
              <a:buClr>
                <a:schemeClr val="dk1"/>
              </a:buClr>
              <a:buSzPts val="900"/>
              <a:buFont typeface="Arial"/>
              <a:buNone/>
              <a:defRPr sz="1600" b="0" i="0" u="none" strike="noStrike" cap="none">
                <a:solidFill>
                  <a:schemeClr val="dk1"/>
                </a:solidFill>
                <a:latin typeface="Source Sans Pro"/>
                <a:ea typeface="Source Sans Pro"/>
                <a:cs typeface="Source Sans Pro"/>
                <a:sym typeface="Source Sans Pro"/>
              </a:defRPr>
            </a:lvl2pPr>
            <a:lvl3pPr marR="0" lvl="2" algn="l" rtl="0">
              <a:lnSpc>
                <a:spcPct val="90000"/>
              </a:lnSpc>
              <a:spcBef>
                <a:spcPts val="500"/>
              </a:spcBef>
              <a:spcAft>
                <a:spcPts val="0"/>
              </a:spcAft>
              <a:buClr>
                <a:schemeClr val="dk1"/>
              </a:buClr>
              <a:buSzPts val="900"/>
              <a:buFont typeface="Arial"/>
              <a:buNone/>
              <a:defRPr sz="1600" b="0" i="0" u="none" strike="noStrike" cap="none">
                <a:solidFill>
                  <a:schemeClr val="dk1"/>
                </a:solidFill>
                <a:latin typeface="Source Sans Pro Light"/>
                <a:ea typeface="Source Sans Pro Light"/>
                <a:cs typeface="Source Sans Pro Light"/>
                <a:sym typeface="Source Sans Pro Light"/>
              </a:defRPr>
            </a:lvl3pPr>
            <a:lvl4pPr marR="0" lvl="3" algn="l" rtl="0">
              <a:lnSpc>
                <a:spcPct val="90000"/>
              </a:lnSpc>
              <a:spcBef>
                <a:spcPts val="500"/>
              </a:spcBef>
              <a:spcAft>
                <a:spcPts val="0"/>
              </a:spcAft>
              <a:buClr>
                <a:schemeClr val="dk1"/>
              </a:buClr>
              <a:buSzPts val="750"/>
              <a:buFont typeface="Arial"/>
              <a:buNone/>
              <a:defRPr sz="1333" b="0" i="0" u="none" strike="noStrike" cap="none">
                <a:solidFill>
                  <a:schemeClr val="dk1"/>
                </a:solidFill>
                <a:latin typeface="Source Sans Pro Light"/>
                <a:ea typeface="Source Sans Pro Light"/>
                <a:cs typeface="Source Sans Pro Light"/>
                <a:sym typeface="Source Sans Pro Light"/>
              </a:defRPr>
            </a:lvl4pPr>
            <a:lvl5pPr marR="0" lvl="4" algn="l" rtl="0">
              <a:lnSpc>
                <a:spcPct val="90000"/>
              </a:lnSpc>
              <a:spcBef>
                <a:spcPts val="500"/>
              </a:spcBef>
              <a:spcAft>
                <a:spcPts val="0"/>
              </a:spcAft>
              <a:buClr>
                <a:schemeClr val="dk1"/>
              </a:buClr>
              <a:buSzPts val="600"/>
              <a:buFont typeface="Arial"/>
              <a:buNone/>
              <a:defRPr sz="1067" b="0" i="0" u="none" strike="noStrike" cap="none">
                <a:solidFill>
                  <a:schemeClr val="dk1"/>
                </a:solidFill>
                <a:latin typeface="Source Sans Pro"/>
                <a:ea typeface="Source Sans Pro"/>
                <a:cs typeface="Source Sans Pro"/>
                <a:sym typeface="Source Sans Pro"/>
              </a:defRPr>
            </a:lvl5pPr>
            <a:lvl6pPr marR="0" lvl="5"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16" name="Google Shape;116;p14"/>
          <p:cNvSpPr txBox="1">
            <a:spLocks noGrp="1"/>
          </p:cNvSpPr>
          <p:nvPr>
            <p:ph type="title"/>
          </p:nvPr>
        </p:nvSpPr>
        <p:spPr>
          <a:xfrm>
            <a:off x="402398" y="639863"/>
            <a:ext cx="3108207" cy="1789572"/>
          </a:xfrm>
          <a:prstGeom prst="rect">
            <a:avLst/>
          </a:prstGeom>
          <a:noFill/>
          <a:ln>
            <a:noFill/>
          </a:ln>
        </p:spPr>
        <p:txBody>
          <a:bodyPr spcFirstLastPara="1" wrap="square" lIns="91425" tIns="45700" rIns="91425" bIns="45700" anchor="t" anchorCtr="0">
            <a:noAutofit/>
          </a:bodyPr>
          <a:lstStyle>
            <a:lvl1pPr lvl="0" algn="l">
              <a:lnSpc>
                <a:spcPct val="90000"/>
              </a:lnSpc>
              <a:spcBef>
                <a:spcPts val="0"/>
              </a:spcBef>
              <a:spcAft>
                <a:spcPts val="0"/>
              </a:spcAft>
              <a:buClr>
                <a:schemeClr val="dk1"/>
              </a:buClr>
              <a:buSzPts val="40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7" name="Google Shape;117;p14"/>
          <p:cNvSpPr txBox="1">
            <a:spLocks noGrp="1"/>
          </p:cNvSpPr>
          <p:nvPr>
            <p:ph type="body" idx="1"/>
          </p:nvPr>
        </p:nvSpPr>
        <p:spPr>
          <a:xfrm>
            <a:off x="402398" y="1864659"/>
            <a:ext cx="3108207" cy="4093069"/>
          </a:xfrm>
          <a:prstGeom prst="rect">
            <a:avLst/>
          </a:prstGeom>
          <a:noFill/>
          <a:ln>
            <a:noFill/>
          </a:ln>
        </p:spPr>
        <p:txBody>
          <a:bodyPr spcFirstLastPara="1" wrap="square" lIns="91425" tIns="45700" rIns="91425" bIns="45700" anchor="t" anchorCtr="0">
            <a:noAutofit/>
          </a:bodyPr>
          <a:lstStyle>
            <a:lvl1pPr marL="609585" lvl="0" indent="-387340" algn="l">
              <a:lnSpc>
                <a:spcPct val="132307"/>
              </a:lnSpc>
              <a:spcBef>
                <a:spcPts val="1000"/>
              </a:spcBef>
              <a:spcAft>
                <a:spcPts val="0"/>
              </a:spcAft>
              <a:buClr>
                <a:schemeClr val="dk1"/>
              </a:buClr>
              <a:buSzPts val="975"/>
              <a:buFont typeface="Arial"/>
              <a:buChar char="•"/>
              <a:defRPr sz="1733"/>
            </a:lvl1pPr>
            <a:lvl2pPr marL="1219170" lvl="1" indent="-304792" algn="l">
              <a:lnSpc>
                <a:spcPct val="90000"/>
              </a:lnSpc>
              <a:spcBef>
                <a:spcPts val="500"/>
              </a:spcBef>
              <a:spcAft>
                <a:spcPts val="0"/>
              </a:spcAft>
              <a:buClr>
                <a:schemeClr val="dk1"/>
              </a:buClr>
              <a:buSzPts val="1350"/>
              <a:buNone/>
              <a:defRPr/>
            </a:lvl2pPr>
            <a:lvl3pPr marL="1828754" lvl="2" indent="-304792" algn="l">
              <a:lnSpc>
                <a:spcPct val="90000"/>
              </a:lnSpc>
              <a:spcBef>
                <a:spcPts val="500"/>
              </a:spcBef>
              <a:spcAft>
                <a:spcPts val="0"/>
              </a:spcAft>
              <a:buClr>
                <a:schemeClr val="dk1"/>
              </a:buClr>
              <a:buSzPts val="1350"/>
              <a:buNone/>
              <a:defRPr/>
            </a:lvl3pPr>
            <a:lvl4pPr marL="2438339" lvl="3" indent="-304792" algn="l">
              <a:lnSpc>
                <a:spcPct val="90000"/>
              </a:lnSpc>
              <a:spcBef>
                <a:spcPts val="500"/>
              </a:spcBef>
              <a:spcAft>
                <a:spcPts val="0"/>
              </a:spcAft>
              <a:buClr>
                <a:schemeClr val="dk1"/>
              </a:buClr>
              <a:buSzPts val="1350"/>
              <a:buNone/>
              <a:defRPr/>
            </a:lvl4pPr>
            <a:lvl5pPr marL="3047924" lvl="4" indent="-304792" algn="l">
              <a:lnSpc>
                <a:spcPct val="90000"/>
              </a:lnSpc>
              <a:spcBef>
                <a:spcPts val="500"/>
              </a:spcBef>
              <a:spcAft>
                <a:spcPts val="0"/>
              </a:spcAft>
              <a:buClr>
                <a:schemeClr val="dk1"/>
              </a:buClr>
              <a:buSzPts val="1350"/>
              <a:buNone/>
              <a:defRPr/>
            </a:lvl5pPr>
            <a:lvl6pPr marL="3657509" lvl="5" indent="-457189" algn="l">
              <a:lnSpc>
                <a:spcPct val="90000"/>
              </a:lnSpc>
              <a:spcBef>
                <a:spcPts val="500"/>
              </a:spcBef>
              <a:spcAft>
                <a:spcPts val="0"/>
              </a:spcAft>
              <a:buClr>
                <a:schemeClr val="dk1"/>
              </a:buClr>
              <a:buSzPts val="1800"/>
              <a:buChar char="•"/>
              <a:defRPr/>
            </a:lvl6pPr>
            <a:lvl7pPr marL="4267093" lvl="6" indent="-457189" algn="l">
              <a:lnSpc>
                <a:spcPct val="90000"/>
              </a:lnSpc>
              <a:spcBef>
                <a:spcPts val="500"/>
              </a:spcBef>
              <a:spcAft>
                <a:spcPts val="0"/>
              </a:spcAft>
              <a:buClr>
                <a:schemeClr val="dk1"/>
              </a:buClr>
              <a:buSzPts val="1800"/>
              <a:buChar char="•"/>
              <a:defRPr/>
            </a:lvl7pPr>
            <a:lvl8pPr marL="4876678" lvl="7" indent="-457189" algn="l">
              <a:lnSpc>
                <a:spcPct val="90000"/>
              </a:lnSpc>
              <a:spcBef>
                <a:spcPts val="500"/>
              </a:spcBef>
              <a:spcAft>
                <a:spcPts val="0"/>
              </a:spcAft>
              <a:buClr>
                <a:schemeClr val="dk1"/>
              </a:buClr>
              <a:buSzPts val="1800"/>
              <a:buChar char="•"/>
              <a:defRPr/>
            </a:lvl8pPr>
            <a:lvl9pPr marL="5486263" lvl="8" indent="-457189" algn="l">
              <a:lnSpc>
                <a:spcPct val="90000"/>
              </a:lnSpc>
              <a:spcBef>
                <a:spcPts val="500"/>
              </a:spcBef>
              <a:spcAft>
                <a:spcPts val="0"/>
              </a:spcAft>
              <a:buClr>
                <a:schemeClr val="dk1"/>
              </a:buClr>
              <a:buSzPts val="1800"/>
              <a:buChar char="•"/>
              <a:defRPr/>
            </a:lvl9pPr>
          </a:lstStyle>
          <a:p>
            <a:endParaRPr/>
          </a:p>
        </p:txBody>
      </p:sp>
      <p:sp>
        <p:nvSpPr>
          <p:cNvPr id="118" name="Google Shape;118;p14"/>
          <p:cNvSpPr txBox="1">
            <a:spLocks noGrp="1"/>
          </p:cNvSpPr>
          <p:nvPr>
            <p:ph type="ftr" idx="11"/>
          </p:nvPr>
        </p:nvSpPr>
        <p:spPr>
          <a:xfrm>
            <a:off x="7491867" y="6351113"/>
            <a:ext cx="4114800" cy="366183"/>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pPr defTabSz="1219170">
              <a:buClr>
                <a:srgbClr val="000000"/>
              </a:buClr>
            </a:pPr>
            <a:endParaRPr lang="en-US" kern="0"/>
          </a:p>
        </p:txBody>
      </p:sp>
      <p:sp>
        <p:nvSpPr>
          <p:cNvPr id="119" name="Google Shape;119;p14"/>
          <p:cNvSpPr txBox="1">
            <a:spLocks noGrp="1"/>
          </p:cNvSpPr>
          <p:nvPr>
            <p:ph type="sldNum" idx="12"/>
          </p:nvPr>
        </p:nvSpPr>
        <p:spPr>
          <a:xfrm>
            <a:off x="11379199" y="6351113"/>
            <a:ext cx="544856" cy="366183"/>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defTabSz="1219170">
              <a:buClr>
                <a:srgbClr val="000000"/>
              </a:buClr>
            </a:pPr>
            <a:r>
              <a:rPr lang="en-US" kern="0"/>
              <a:t>/   </a:t>
            </a:r>
            <a:fld id="{00000000-1234-1234-1234-123412341234}" type="slidenum">
              <a:rPr lang="en-US" kern="0" smtClean="0"/>
              <a:pPr defTabSz="1219170">
                <a:buClr>
                  <a:srgbClr val="000000"/>
                </a:buClr>
              </a:pPr>
              <a:t>‹#›</a:t>
            </a:fld>
            <a:endParaRPr kern="0"/>
          </a:p>
        </p:txBody>
      </p:sp>
    </p:spTree>
    <p:extLst>
      <p:ext uri="{BB962C8B-B14F-4D97-AF65-F5344CB8AC3E}">
        <p14:creationId xmlns:p14="http://schemas.microsoft.com/office/powerpoint/2010/main" val="35039411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Image Gallery, 4" preserve="1">
  <p:cSld name="Image Gallery, 4">
    <p:spTree>
      <p:nvGrpSpPr>
        <p:cNvPr id="1" name="Shape 120"/>
        <p:cNvGrpSpPr/>
        <p:nvPr/>
      </p:nvGrpSpPr>
      <p:grpSpPr>
        <a:xfrm>
          <a:off x="0" y="0"/>
          <a:ext cx="0" cy="0"/>
          <a:chOff x="0" y="0"/>
          <a:chExt cx="0" cy="0"/>
        </a:xfrm>
      </p:grpSpPr>
      <p:sp>
        <p:nvSpPr>
          <p:cNvPr id="121" name="Google Shape;121;p15"/>
          <p:cNvSpPr/>
          <p:nvPr/>
        </p:nvSpPr>
        <p:spPr>
          <a:xfrm>
            <a:off x="0" y="2"/>
            <a:ext cx="12192000" cy="1523999"/>
          </a:xfrm>
          <a:prstGeom prst="rect">
            <a:avLst/>
          </a:prstGeom>
          <a:solidFill>
            <a:schemeClr val="accent6"/>
          </a:solidFill>
          <a:ln>
            <a:noFill/>
          </a:ln>
        </p:spPr>
        <p:txBody>
          <a:bodyPr spcFirstLastPara="1" wrap="square" lIns="121900" tIns="60933" rIns="121900" bIns="60933"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122" name="Google Shape;122;p15"/>
          <p:cNvSpPr txBox="1">
            <a:spLocks noGrp="1"/>
          </p:cNvSpPr>
          <p:nvPr>
            <p:ph type="title"/>
          </p:nvPr>
        </p:nvSpPr>
        <p:spPr>
          <a:xfrm>
            <a:off x="838200" y="449217"/>
            <a:ext cx="10515600" cy="625567"/>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3" name="Google Shape;123;p15"/>
          <p:cNvSpPr/>
          <p:nvPr/>
        </p:nvSpPr>
        <p:spPr>
          <a:xfrm>
            <a:off x="0" y="5334002"/>
            <a:ext cx="12192000" cy="1523999"/>
          </a:xfrm>
          <a:prstGeom prst="rect">
            <a:avLst/>
          </a:prstGeom>
          <a:solidFill>
            <a:schemeClr val="accent6"/>
          </a:solidFill>
          <a:ln>
            <a:noFill/>
          </a:ln>
        </p:spPr>
        <p:txBody>
          <a:bodyPr spcFirstLastPara="1" wrap="square" lIns="121900" tIns="60933" rIns="121900" bIns="60933"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124" name="Google Shape;124;p15"/>
          <p:cNvSpPr>
            <a:spLocks noGrp="1"/>
          </p:cNvSpPr>
          <p:nvPr>
            <p:ph type="pic" idx="2"/>
          </p:nvPr>
        </p:nvSpPr>
        <p:spPr>
          <a:xfrm>
            <a:off x="827040" y="2272822"/>
            <a:ext cx="2499360" cy="2495551"/>
          </a:xfrm>
          <a:prstGeom prst="rect">
            <a:avLst/>
          </a:prstGeom>
          <a:solidFill>
            <a:srgbClr val="D8D8D8"/>
          </a:solidFill>
          <a:ln>
            <a:noFill/>
          </a:ln>
        </p:spPr>
        <p:txBody>
          <a:bodyPr spcFirstLastPara="1" wrap="square" lIns="91425" tIns="45700" rIns="91425" bIns="45700" anchor="t" anchorCtr="0">
            <a:noAutofit/>
          </a:bodyPr>
          <a:lstStyle>
            <a:lvl1pPr marR="0" lvl="0" algn="ctr" rtl="0">
              <a:lnSpc>
                <a:spcPct val="90000"/>
              </a:lnSpc>
              <a:spcBef>
                <a:spcPts val="1000"/>
              </a:spcBef>
              <a:spcAft>
                <a:spcPts val="0"/>
              </a:spcAft>
              <a:buClr>
                <a:schemeClr val="dk1"/>
              </a:buClr>
              <a:buSzPts val="1050"/>
              <a:buFont typeface="Arial"/>
              <a:buNone/>
              <a:defRPr sz="1867" b="0" i="0" u="none" strike="noStrike" cap="none">
                <a:solidFill>
                  <a:schemeClr val="dk1"/>
                </a:solidFill>
                <a:latin typeface="Source Sans Pro"/>
                <a:ea typeface="Source Sans Pro"/>
                <a:cs typeface="Source Sans Pro"/>
                <a:sym typeface="Source Sans Pro"/>
              </a:defRPr>
            </a:lvl1pPr>
            <a:lvl2pPr marR="0" lvl="1" algn="l" rtl="0">
              <a:lnSpc>
                <a:spcPct val="90000"/>
              </a:lnSpc>
              <a:spcBef>
                <a:spcPts val="500"/>
              </a:spcBef>
              <a:spcAft>
                <a:spcPts val="0"/>
              </a:spcAft>
              <a:buClr>
                <a:schemeClr val="dk1"/>
              </a:buClr>
              <a:buSzPts val="900"/>
              <a:buFont typeface="Arial"/>
              <a:buNone/>
              <a:defRPr sz="1600" b="0" i="0" u="none" strike="noStrike" cap="none">
                <a:solidFill>
                  <a:schemeClr val="dk1"/>
                </a:solidFill>
                <a:latin typeface="Source Sans Pro"/>
                <a:ea typeface="Source Sans Pro"/>
                <a:cs typeface="Source Sans Pro"/>
                <a:sym typeface="Source Sans Pro"/>
              </a:defRPr>
            </a:lvl2pPr>
            <a:lvl3pPr marR="0" lvl="2" algn="l" rtl="0">
              <a:lnSpc>
                <a:spcPct val="90000"/>
              </a:lnSpc>
              <a:spcBef>
                <a:spcPts val="500"/>
              </a:spcBef>
              <a:spcAft>
                <a:spcPts val="0"/>
              </a:spcAft>
              <a:buClr>
                <a:schemeClr val="dk1"/>
              </a:buClr>
              <a:buSzPts val="900"/>
              <a:buFont typeface="Arial"/>
              <a:buNone/>
              <a:defRPr sz="1600" b="0" i="0" u="none" strike="noStrike" cap="none">
                <a:solidFill>
                  <a:schemeClr val="dk1"/>
                </a:solidFill>
                <a:latin typeface="Source Sans Pro Light"/>
                <a:ea typeface="Source Sans Pro Light"/>
                <a:cs typeface="Source Sans Pro Light"/>
                <a:sym typeface="Source Sans Pro Light"/>
              </a:defRPr>
            </a:lvl3pPr>
            <a:lvl4pPr marR="0" lvl="3" algn="l" rtl="0">
              <a:lnSpc>
                <a:spcPct val="90000"/>
              </a:lnSpc>
              <a:spcBef>
                <a:spcPts val="500"/>
              </a:spcBef>
              <a:spcAft>
                <a:spcPts val="0"/>
              </a:spcAft>
              <a:buClr>
                <a:schemeClr val="dk1"/>
              </a:buClr>
              <a:buSzPts val="750"/>
              <a:buFont typeface="Arial"/>
              <a:buNone/>
              <a:defRPr sz="1333" b="0" i="0" u="none" strike="noStrike" cap="none">
                <a:solidFill>
                  <a:schemeClr val="dk1"/>
                </a:solidFill>
                <a:latin typeface="Source Sans Pro Light"/>
                <a:ea typeface="Source Sans Pro Light"/>
                <a:cs typeface="Source Sans Pro Light"/>
                <a:sym typeface="Source Sans Pro Light"/>
              </a:defRPr>
            </a:lvl4pPr>
            <a:lvl5pPr marR="0" lvl="4" algn="l" rtl="0">
              <a:lnSpc>
                <a:spcPct val="90000"/>
              </a:lnSpc>
              <a:spcBef>
                <a:spcPts val="500"/>
              </a:spcBef>
              <a:spcAft>
                <a:spcPts val="0"/>
              </a:spcAft>
              <a:buClr>
                <a:schemeClr val="dk1"/>
              </a:buClr>
              <a:buSzPts val="600"/>
              <a:buFont typeface="Arial"/>
              <a:buNone/>
              <a:defRPr sz="1067" b="0" i="0" u="none" strike="noStrike" cap="none">
                <a:solidFill>
                  <a:schemeClr val="dk1"/>
                </a:solidFill>
                <a:latin typeface="Source Sans Pro"/>
                <a:ea typeface="Source Sans Pro"/>
                <a:cs typeface="Source Sans Pro"/>
                <a:sym typeface="Source Sans Pro"/>
              </a:defRPr>
            </a:lvl5pPr>
            <a:lvl6pPr marR="0" lvl="5"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5" name="Google Shape;125;p15"/>
          <p:cNvSpPr>
            <a:spLocks noGrp="1"/>
          </p:cNvSpPr>
          <p:nvPr>
            <p:ph type="pic" idx="3"/>
          </p:nvPr>
        </p:nvSpPr>
        <p:spPr>
          <a:xfrm>
            <a:off x="3501573" y="2272822"/>
            <a:ext cx="2495551" cy="2495551"/>
          </a:xfrm>
          <a:prstGeom prst="rect">
            <a:avLst/>
          </a:prstGeom>
          <a:solidFill>
            <a:srgbClr val="D8D8D8"/>
          </a:solidFill>
          <a:ln>
            <a:noFill/>
          </a:ln>
        </p:spPr>
        <p:txBody>
          <a:bodyPr spcFirstLastPara="1" wrap="square" lIns="91425" tIns="45700" rIns="91425" bIns="45700" anchor="t" anchorCtr="0">
            <a:noAutofit/>
          </a:bodyPr>
          <a:lstStyle>
            <a:lvl1pPr marR="0" lvl="0" algn="ctr" rtl="0">
              <a:lnSpc>
                <a:spcPct val="90000"/>
              </a:lnSpc>
              <a:spcBef>
                <a:spcPts val="1000"/>
              </a:spcBef>
              <a:spcAft>
                <a:spcPts val="0"/>
              </a:spcAft>
              <a:buClr>
                <a:schemeClr val="dk1"/>
              </a:buClr>
              <a:buSzPts val="1050"/>
              <a:buFont typeface="Arial"/>
              <a:buNone/>
              <a:defRPr sz="1867" b="0" i="0" u="none" strike="noStrike" cap="none">
                <a:solidFill>
                  <a:schemeClr val="dk1"/>
                </a:solidFill>
                <a:latin typeface="Source Sans Pro"/>
                <a:ea typeface="Source Sans Pro"/>
                <a:cs typeface="Source Sans Pro"/>
                <a:sym typeface="Source Sans Pro"/>
              </a:defRPr>
            </a:lvl1pPr>
            <a:lvl2pPr marR="0" lvl="1" algn="l" rtl="0">
              <a:lnSpc>
                <a:spcPct val="90000"/>
              </a:lnSpc>
              <a:spcBef>
                <a:spcPts val="500"/>
              </a:spcBef>
              <a:spcAft>
                <a:spcPts val="0"/>
              </a:spcAft>
              <a:buClr>
                <a:schemeClr val="dk1"/>
              </a:buClr>
              <a:buSzPts val="900"/>
              <a:buFont typeface="Arial"/>
              <a:buNone/>
              <a:defRPr sz="1600" b="0" i="0" u="none" strike="noStrike" cap="none">
                <a:solidFill>
                  <a:schemeClr val="dk1"/>
                </a:solidFill>
                <a:latin typeface="Source Sans Pro"/>
                <a:ea typeface="Source Sans Pro"/>
                <a:cs typeface="Source Sans Pro"/>
                <a:sym typeface="Source Sans Pro"/>
              </a:defRPr>
            </a:lvl2pPr>
            <a:lvl3pPr marR="0" lvl="2" algn="l" rtl="0">
              <a:lnSpc>
                <a:spcPct val="90000"/>
              </a:lnSpc>
              <a:spcBef>
                <a:spcPts val="500"/>
              </a:spcBef>
              <a:spcAft>
                <a:spcPts val="0"/>
              </a:spcAft>
              <a:buClr>
                <a:schemeClr val="dk1"/>
              </a:buClr>
              <a:buSzPts val="900"/>
              <a:buFont typeface="Arial"/>
              <a:buNone/>
              <a:defRPr sz="1600" b="0" i="0" u="none" strike="noStrike" cap="none">
                <a:solidFill>
                  <a:schemeClr val="dk1"/>
                </a:solidFill>
                <a:latin typeface="Source Sans Pro Light"/>
                <a:ea typeface="Source Sans Pro Light"/>
                <a:cs typeface="Source Sans Pro Light"/>
                <a:sym typeface="Source Sans Pro Light"/>
              </a:defRPr>
            </a:lvl3pPr>
            <a:lvl4pPr marR="0" lvl="3" algn="l" rtl="0">
              <a:lnSpc>
                <a:spcPct val="90000"/>
              </a:lnSpc>
              <a:spcBef>
                <a:spcPts val="500"/>
              </a:spcBef>
              <a:spcAft>
                <a:spcPts val="0"/>
              </a:spcAft>
              <a:buClr>
                <a:schemeClr val="dk1"/>
              </a:buClr>
              <a:buSzPts val="750"/>
              <a:buFont typeface="Arial"/>
              <a:buNone/>
              <a:defRPr sz="1333" b="0" i="0" u="none" strike="noStrike" cap="none">
                <a:solidFill>
                  <a:schemeClr val="dk1"/>
                </a:solidFill>
                <a:latin typeface="Source Sans Pro Light"/>
                <a:ea typeface="Source Sans Pro Light"/>
                <a:cs typeface="Source Sans Pro Light"/>
                <a:sym typeface="Source Sans Pro Light"/>
              </a:defRPr>
            </a:lvl4pPr>
            <a:lvl5pPr marR="0" lvl="4" algn="l" rtl="0">
              <a:lnSpc>
                <a:spcPct val="90000"/>
              </a:lnSpc>
              <a:spcBef>
                <a:spcPts val="500"/>
              </a:spcBef>
              <a:spcAft>
                <a:spcPts val="0"/>
              </a:spcAft>
              <a:buClr>
                <a:schemeClr val="dk1"/>
              </a:buClr>
              <a:buSzPts val="600"/>
              <a:buFont typeface="Arial"/>
              <a:buNone/>
              <a:defRPr sz="1067" b="0" i="0" u="none" strike="noStrike" cap="none">
                <a:solidFill>
                  <a:schemeClr val="dk1"/>
                </a:solidFill>
                <a:latin typeface="Source Sans Pro"/>
                <a:ea typeface="Source Sans Pro"/>
                <a:cs typeface="Source Sans Pro"/>
                <a:sym typeface="Source Sans Pro"/>
              </a:defRPr>
            </a:lvl5pPr>
            <a:lvl6pPr marR="0" lvl="5"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6" name="Google Shape;126;p15"/>
          <p:cNvSpPr>
            <a:spLocks noGrp="1"/>
          </p:cNvSpPr>
          <p:nvPr>
            <p:ph type="pic" idx="4"/>
          </p:nvPr>
        </p:nvSpPr>
        <p:spPr>
          <a:xfrm>
            <a:off x="6183721" y="2272822"/>
            <a:ext cx="2495551" cy="2495551"/>
          </a:xfrm>
          <a:prstGeom prst="rect">
            <a:avLst/>
          </a:prstGeom>
          <a:solidFill>
            <a:srgbClr val="D8D8D8"/>
          </a:solidFill>
          <a:ln>
            <a:noFill/>
          </a:ln>
        </p:spPr>
        <p:txBody>
          <a:bodyPr spcFirstLastPara="1" wrap="square" lIns="91425" tIns="45700" rIns="91425" bIns="45700" anchor="t" anchorCtr="0">
            <a:noAutofit/>
          </a:bodyPr>
          <a:lstStyle>
            <a:lvl1pPr marR="0" lvl="0" algn="ctr" rtl="0">
              <a:lnSpc>
                <a:spcPct val="90000"/>
              </a:lnSpc>
              <a:spcBef>
                <a:spcPts val="1000"/>
              </a:spcBef>
              <a:spcAft>
                <a:spcPts val="0"/>
              </a:spcAft>
              <a:buClr>
                <a:schemeClr val="dk1"/>
              </a:buClr>
              <a:buSzPts val="1050"/>
              <a:buFont typeface="Arial"/>
              <a:buNone/>
              <a:defRPr sz="1867" b="0" i="0" u="none" strike="noStrike" cap="none">
                <a:solidFill>
                  <a:schemeClr val="dk1"/>
                </a:solidFill>
                <a:latin typeface="Source Sans Pro"/>
                <a:ea typeface="Source Sans Pro"/>
                <a:cs typeface="Source Sans Pro"/>
                <a:sym typeface="Source Sans Pro"/>
              </a:defRPr>
            </a:lvl1pPr>
            <a:lvl2pPr marR="0" lvl="1" algn="l" rtl="0">
              <a:lnSpc>
                <a:spcPct val="90000"/>
              </a:lnSpc>
              <a:spcBef>
                <a:spcPts val="500"/>
              </a:spcBef>
              <a:spcAft>
                <a:spcPts val="0"/>
              </a:spcAft>
              <a:buClr>
                <a:schemeClr val="dk1"/>
              </a:buClr>
              <a:buSzPts val="900"/>
              <a:buFont typeface="Arial"/>
              <a:buNone/>
              <a:defRPr sz="1600" b="0" i="0" u="none" strike="noStrike" cap="none">
                <a:solidFill>
                  <a:schemeClr val="dk1"/>
                </a:solidFill>
                <a:latin typeface="Source Sans Pro"/>
                <a:ea typeface="Source Sans Pro"/>
                <a:cs typeface="Source Sans Pro"/>
                <a:sym typeface="Source Sans Pro"/>
              </a:defRPr>
            </a:lvl2pPr>
            <a:lvl3pPr marR="0" lvl="2" algn="l" rtl="0">
              <a:lnSpc>
                <a:spcPct val="90000"/>
              </a:lnSpc>
              <a:spcBef>
                <a:spcPts val="500"/>
              </a:spcBef>
              <a:spcAft>
                <a:spcPts val="0"/>
              </a:spcAft>
              <a:buClr>
                <a:schemeClr val="dk1"/>
              </a:buClr>
              <a:buSzPts val="900"/>
              <a:buFont typeface="Arial"/>
              <a:buNone/>
              <a:defRPr sz="1600" b="0" i="0" u="none" strike="noStrike" cap="none">
                <a:solidFill>
                  <a:schemeClr val="dk1"/>
                </a:solidFill>
                <a:latin typeface="Source Sans Pro Light"/>
                <a:ea typeface="Source Sans Pro Light"/>
                <a:cs typeface="Source Sans Pro Light"/>
                <a:sym typeface="Source Sans Pro Light"/>
              </a:defRPr>
            </a:lvl3pPr>
            <a:lvl4pPr marR="0" lvl="3" algn="l" rtl="0">
              <a:lnSpc>
                <a:spcPct val="90000"/>
              </a:lnSpc>
              <a:spcBef>
                <a:spcPts val="500"/>
              </a:spcBef>
              <a:spcAft>
                <a:spcPts val="0"/>
              </a:spcAft>
              <a:buClr>
                <a:schemeClr val="dk1"/>
              </a:buClr>
              <a:buSzPts val="750"/>
              <a:buFont typeface="Arial"/>
              <a:buNone/>
              <a:defRPr sz="1333" b="0" i="0" u="none" strike="noStrike" cap="none">
                <a:solidFill>
                  <a:schemeClr val="dk1"/>
                </a:solidFill>
                <a:latin typeface="Source Sans Pro Light"/>
                <a:ea typeface="Source Sans Pro Light"/>
                <a:cs typeface="Source Sans Pro Light"/>
                <a:sym typeface="Source Sans Pro Light"/>
              </a:defRPr>
            </a:lvl4pPr>
            <a:lvl5pPr marR="0" lvl="4" algn="l" rtl="0">
              <a:lnSpc>
                <a:spcPct val="90000"/>
              </a:lnSpc>
              <a:spcBef>
                <a:spcPts val="500"/>
              </a:spcBef>
              <a:spcAft>
                <a:spcPts val="0"/>
              </a:spcAft>
              <a:buClr>
                <a:schemeClr val="dk1"/>
              </a:buClr>
              <a:buSzPts val="600"/>
              <a:buFont typeface="Arial"/>
              <a:buNone/>
              <a:defRPr sz="1067" b="0" i="0" u="none" strike="noStrike" cap="none">
                <a:solidFill>
                  <a:schemeClr val="dk1"/>
                </a:solidFill>
                <a:latin typeface="Source Sans Pro"/>
                <a:ea typeface="Source Sans Pro"/>
                <a:cs typeface="Source Sans Pro"/>
                <a:sym typeface="Source Sans Pro"/>
              </a:defRPr>
            </a:lvl5pPr>
            <a:lvl6pPr marR="0" lvl="5"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7" name="Google Shape;127;p15"/>
          <p:cNvSpPr>
            <a:spLocks noGrp="1"/>
          </p:cNvSpPr>
          <p:nvPr>
            <p:ph type="pic" idx="5"/>
          </p:nvPr>
        </p:nvSpPr>
        <p:spPr>
          <a:xfrm>
            <a:off x="8856346" y="2272821"/>
            <a:ext cx="2495551" cy="2495551"/>
          </a:xfrm>
          <a:prstGeom prst="rect">
            <a:avLst/>
          </a:prstGeom>
          <a:solidFill>
            <a:srgbClr val="D8D8D8"/>
          </a:solidFill>
          <a:ln>
            <a:noFill/>
          </a:ln>
        </p:spPr>
        <p:txBody>
          <a:bodyPr spcFirstLastPara="1" wrap="square" lIns="91425" tIns="45700" rIns="91425" bIns="45700" anchor="t" anchorCtr="0">
            <a:noAutofit/>
          </a:bodyPr>
          <a:lstStyle>
            <a:lvl1pPr marR="0" lvl="0" algn="ctr" rtl="0">
              <a:lnSpc>
                <a:spcPct val="90000"/>
              </a:lnSpc>
              <a:spcBef>
                <a:spcPts val="1000"/>
              </a:spcBef>
              <a:spcAft>
                <a:spcPts val="0"/>
              </a:spcAft>
              <a:buClr>
                <a:schemeClr val="dk1"/>
              </a:buClr>
              <a:buSzPts val="1050"/>
              <a:buFont typeface="Arial"/>
              <a:buNone/>
              <a:defRPr sz="1867" b="0" i="0" u="none" strike="noStrike" cap="none">
                <a:solidFill>
                  <a:schemeClr val="dk1"/>
                </a:solidFill>
                <a:latin typeface="Source Sans Pro"/>
                <a:ea typeface="Source Sans Pro"/>
                <a:cs typeface="Source Sans Pro"/>
                <a:sym typeface="Source Sans Pro"/>
              </a:defRPr>
            </a:lvl1pPr>
            <a:lvl2pPr marR="0" lvl="1" algn="l" rtl="0">
              <a:lnSpc>
                <a:spcPct val="90000"/>
              </a:lnSpc>
              <a:spcBef>
                <a:spcPts val="500"/>
              </a:spcBef>
              <a:spcAft>
                <a:spcPts val="0"/>
              </a:spcAft>
              <a:buClr>
                <a:schemeClr val="dk1"/>
              </a:buClr>
              <a:buSzPts val="900"/>
              <a:buFont typeface="Arial"/>
              <a:buNone/>
              <a:defRPr sz="1600" b="0" i="0" u="none" strike="noStrike" cap="none">
                <a:solidFill>
                  <a:schemeClr val="dk1"/>
                </a:solidFill>
                <a:latin typeface="Source Sans Pro"/>
                <a:ea typeface="Source Sans Pro"/>
                <a:cs typeface="Source Sans Pro"/>
                <a:sym typeface="Source Sans Pro"/>
              </a:defRPr>
            </a:lvl2pPr>
            <a:lvl3pPr marR="0" lvl="2" algn="l" rtl="0">
              <a:lnSpc>
                <a:spcPct val="90000"/>
              </a:lnSpc>
              <a:spcBef>
                <a:spcPts val="500"/>
              </a:spcBef>
              <a:spcAft>
                <a:spcPts val="0"/>
              </a:spcAft>
              <a:buClr>
                <a:schemeClr val="dk1"/>
              </a:buClr>
              <a:buSzPts val="900"/>
              <a:buFont typeface="Arial"/>
              <a:buNone/>
              <a:defRPr sz="1600" b="0" i="0" u="none" strike="noStrike" cap="none">
                <a:solidFill>
                  <a:schemeClr val="dk1"/>
                </a:solidFill>
                <a:latin typeface="Source Sans Pro Light"/>
                <a:ea typeface="Source Sans Pro Light"/>
                <a:cs typeface="Source Sans Pro Light"/>
                <a:sym typeface="Source Sans Pro Light"/>
              </a:defRPr>
            </a:lvl3pPr>
            <a:lvl4pPr marR="0" lvl="3" algn="l" rtl="0">
              <a:lnSpc>
                <a:spcPct val="90000"/>
              </a:lnSpc>
              <a:spcBef>
                <a:spcPts val="500"/>
              </a:spcBef>
              <a:spcAft>
                <a:spcPts val="0"/>
              </a:spcAft>
              <a:buClr>
                <a:schemeClr val="dk1"/>
              </a:buClr>
              <a:buSzPts val="750"/>
              <a:buFont typeface="Arial"/>
              <a:buNone/>
              <a:defRPr sz="1333" b="0" i="0" u="none" strike="noStrike" cap="none">
                <a:solidFill>
                  <a:schemeClr val="dk1"/>
                </a:solidFill>
                <a:latin typeface="Source Sans Pro Light"/>
                <a:ea typeface="Source Sans Pro Light"/>
                <a:cs typeface="Source Sans Pro Light"/>
                <a:sym typeface="Source Sans Pro Light"/>
              </a:defRPr>
            </a:lvl4pPr>
            <a:lvl5pPr marR="0" lvl="4" algn="l" rtl="0">
              <a:lnSpc>
                <a:spcPct val="90000"/>
              </a:lnSpc>
              <a:spcBef>
                <a:spcPts val="500"/>
              </a:spcBef>
              <a:spcAft>
                <a:spcPts val="0"/>
              </a:spcAft>
              <a:buClr>
                <a:schemeClr val="dk1"/>
              </a:buClr>
              <a:buSzPts val="600"/>
              <a:buFont typeface="Arial"/>
              <a:buNone/>
              <a:defRPr sz="1067" b="0" i="0" u="none" strike="noStrike" cap="none">
                <a:solidFill>
                  <a:schemeClr val="dk1"/>
                </a:solidFill>
                <a:latin typeface="Source Sans Pro"/>
                <a:ea typeface="Source Sans Pro"/>
                <a:cs typeface="Source Sans Pro"/>
                <a:sym typeface="Source Sans Pro"/>
              </a:defRPr>
            </a:lvl5pPr>
            <a:lvl6pPr marR="0" lvl="5"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8" name="Google Shape;128;p15"/>
          <p:cNvSpPr/>
          <p:nvPr/>
        </p:nvSpPr>
        <p:spPr>
          <a:xfrm>
            <a:off x="827040" y="2089628"/>
            <a:ext cx="2499360" cy="183192"/>
          </a:xfrm>
          <a:prstGeom prst="rect">
            <a:avLst/>
          </a:prstGeom>
          <a:solidFill>
            <a:srgbClr val="B7CDC2"/>
          </a:solidFill>
          <a:ln>
            <a:noFill/>
          </a:ln>
        </p:spPr>
        <p:txBody>
          <a:bodyPr spcFirstLastPara="1" wrap="square" lIns="121900" tIns="60933" rIns="121900" bIns="60933"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129" name="Google Shape;129;p15"/>
          <p:cNvSpPr/>
          <p:nvPr/>
        </p:nvSpPr>
        <p:spPr>
          <a:xfrm>
            <a:off x="3499667" y="2089628"/>
            <a:ext cx="2499360" cy="183192"/>
          </a:xfrm>
          <a:prstGeom prst="rect">
            <a:avLst/>
          </a:prstGeom>
          <a:solidFill>
            <a:srgbClr val="B7CDC2"/>
          </a:solidFill>
          <a:ln>
            <a:noFill/>
          </a:ln>
        </p:spPr>
        <p:txBody>
          <a:bodyPr spcFirstLastPara="1" wrap="square" lIns="121900" tIns="60933" rIns="121900" bIns="60933"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130" name="Google Shape;130;p15"/>
          <p:cNvSpPr/>
          <p:nvPr/>
        </p:nvSpPr>
        <p:spPr>
          <a:xfrm>
            <a:off x="6181815" y="2089628"/>
            <a:ext cx="2499360" cy="183192"/>
          </a:xfrm>
          <a:prstGeom prst="rect">
            <a:avLst/>
          </a:prstGeom>
          <a:solidFill>
            <a:srgbClr val="B7CDC2"/>
          </a:solidFill>
          <a:ln>
            <a:noFill/>
          </a:ln>
        </p:spPr>
        <p:txBody>
          <a:bodyPr spcFirstLastPara="1" wrap="square" lIns="121900" tIns="60933" rIns="121900" bIns="60933"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131" name="Google Shape;131;p15"/>
          <p:cNvSpPr/>
          <p:nvPr/>
        </p:nvSpPr>
        <p:spPr>
          <a:xfrm>
            <a:off x="8854440" y="2089628"/>
            <a:ext cx="2499360" cy="183192"/>
          </a:xfrm>
          <a:prstGeom prst="rect">
            <a:avLst/>
          </a:prstGeom>
          <a:solidFill>
            <a:srgbClr val="B7CDC2"/>
          </a:solidFill>
          <a:ln>
            <a:noFill/>
          </a:ln>
        </p:spPr>
        <p:txBody>
          <a:bodyPr spcFirstLastPara="1" wrap="square" lIns="121900" tIns="60933" rIns="121900" bIns="60933"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220523052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matchingName="Info gallery, 4" preserve="1">
  <p:cSld name="Info gallery, 4">
    <p:spTree>
      <p:nvGrpSpPr>
        <p:cNvPr id="1" name="Shape 132"/>
        <p:cNvGrpSpPr/>
        <p:nvPr/>
      </p:nvGrpSpPr>
      <p:grpSpPr>
        <a:xfrm>
          <a:off x="0" y="0"/>
          <a:ext cx="0" cy="0"/>
          <a:chOff x="0" y="0"/>
          <a:chExt cx="0" cy="0"/>
        </a:xfrm>
      </p:grpSpPr>
      <p:sp>
        <p:nvSpPr>
          <p:cNvPr id="133" name="Google Shape;133;p16"/>
          <p:cNvSpPr/>
          <p:nvPr/>
        </p:nvSpPr>
        <p:spPr>
          <a:xfrm>
            <a:off x="0" y="2"/>
            <a:ext cx="12192000" cy="1523999"/>
          </a:xfrm>
          <a:prstGeom prst="rect">
            <a:avLst/>
          </a:prstGeom>
          <a:solidFill>
            <a:schemeClr val="accent6"/>
          </a:solidFill>
          <a:ln>
            <a:noFill/>
          </a:ln>
        </p:spPr>
        <p:txBody>
          <a:bodyPr spcFirstLastPara="1" wrap="square" lIns="121900" tIns="60933" rIns="121900" bIns="60933"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134" name="Google Shape;134;p16"/>
          <p:cNvSpPr txBox="1">
            <a:spLocks noGrp="1"/>
          </p:cNvSpPr>
          <p:nvPr>
            <p:ph type="title"/>
          </p:nvPr>
        </p:nvSpPr>
        <p:spPr>
          <a:xfrm>
            <a:off x="838200" y="449217"/>
            <a:ext cx="10515600" cy="625567"/>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5" name="Google Shape;135;p16"/>
          <p:cNvSpPr/>
          <p:nvPr/>
        </p:nvSpPr>
        <p:spPr>
          <a:xfrm>
            <a:off x="0" y="5357019"/>
            <a:ext cx="12192000" cy="1523999"/>
          </a:xfrm>
          <a:prstGeom prst="rect">
            <a:avLst/>
          </a:prstGeom>
          <a:solidFill>
            <a:schemeClr val="accent6"/>
          </a:solidFill>
          <a:ln>
            <a:noFill/>
          </a:ln>
        </p:spPr>
        <p:txBody>
          <a:bodyPr spcFirstLastPara="1" wrap="square" lIns="121900" tIns="60933" rIns="121900" bIns="60933"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136" name="Google Shape;136;p16"/>
          <p:cNvSpPr/>
          <p:nvPr/>
        </p:nvSpPr>
        <p:spPr>
          <a:xfrm>
            <a:off x="827040" y="2089628"/>
            <a:ext cx="2499360" cy="183192"/>
          </a:xfrm>
          <a:prstGeom prst="rect">
            <a:avLst/>
          </a:prstGeom>
          <a:solidFill>
            <a:schemeClr val="dk1"/>
          </a:solidFill>
          <a:ln>
            <a:noFill/>
          </a:ln>
        </p:spPr>
        <p:txBody>
          <a:bodyPr spcFirstLastPara="1" wrap="square" lIns="121900" tIns="60933" rIns="121900" bIns="60933"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137" name="Google Shape;137;p16"/>
          <p:cNvSpPr/>
          <p:nvPr/>
        </p:nvSpPr>
        <p:spPr>
          <a:xfrm>
            <a:off x="3507635" y="2089628"/>
            <a:ext cx="2499360" cy="183192"/>
          </a:xfrm>
          <a:prstGeom prst="rect">
            <a:avLst/>
          </a:prstGeom>
          <a:solidFill>
            <a:schemeClr val="dk1"/>
          </a:solidFill>
          <a:ln>
            <a:noFill/>
          </a:ln>
        </p:spPr>
        <p:txBody>
          <a:bodyPr spcFirstLastPara="1" wrap="square" lIns="121900" tIns="60933" rIns="121900" bIns="60933"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138" name="Google Shape;138;p16"/>
          <p:cNvSpPr/>
          <p:nvPr/>
        </p:nvSpPr>
        <p:spPr>
          <a:xfrm>
            <a:off x="6173056" y="2089628"/>
            <a:ext cx="2499360" cy="183192"/>
          </a:xfrm>
          <a:prstGeom prst="rect">
            <a:avLst/>
          </a:prstGeom>
          <a:solidFill>
            <a:schemeClr val="dk1"/>
          </a:solidFill>
          <a:ln>
            <a:noFill/>
          </a:ln>
        </p:spPr>
        <p:txBody>
          <a:bodyPr spcFirstLastPara="1" wrap="square" lIns="121900" tIns="60933" rIns="121900" bIns="60933"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139" name="Google Shape;139;p16"/>
          <p:cNvSpPr/>
          <p:nvPr/>
        </p:nvSpPr>
        <p:spPr>
          <a:xfrm>
            <a:off x="8860805" y="2089628"/>
            <a:ext cx="2499360" cy="183192"/>
          </a:xfrm>
          <a:prstGeom prst="rect">
            <a:avLst/>
          </a:prstGeom>
          <a:solidFill>
            <a:schemeClr val="dk1"/>
          </a:solidFill>
          <a:ln>
            <a:noFill/>
          </a:ln>
        </p:spPr>
        <p:txBody>
          <a:bodyPr spcFirstLastPara="1" wrap="square" lIns="121900" tIns="60933" rIns="121900" bIns="60933"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140" name="Google Shape;140;p16"/>
          <p:cNvSpPr/>
          <p:nvPr/>
        </p:nvSpPr>
        <p:spPr>
          <a:xfrm>
            <a:off x="825436" y="2272820"/>
            <a:ext cx="2502568" cy="2499360"/>
          </a:xfrm>
          <a:prstGeom prst="rect">
            <a:avLst/>
          </a:prstGeom>
          <a:solidFill>
            <a:srgbClr val="E1EAE6"/>
          </a:solidFill>
          <a:ln>
            <a:noFill/>
          </a:ln>
        </p:spPr>
        <p:txBody>
          <a:bodyPr spcFirstLastPara="1" wrap="square" lIns="121900" tIns="60933" rIns="121900" bIns="60933"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141" name="Google Shape;141;p16"/>
          <p:cNvSpPr/>
          <p:nvPr/>
        </p:nvSpPr>
        <p:spPr>
          <a:xfrm>
            <a:off x="3506031" y="2272820"/>
            <a:ext cx="2502568" cy="2499360"/>
          </a:xfrm>
          <a:prstGeom prst="rect">
            <a:avLst/>
          </a:prstGeom>
          <a:solidFill>
            <a:srgbClr val="E1EAE6"/>
          </a:solidFill>
          <a:ln>
            <a:noFill/>
          </a:ln>
        </p:spPr>
        <p:txBody>
          <a:bodyPr spcFirstLastPara="1" wrap="square" lIns="121900" tIns="60933" rIns="121900" bIns="60933"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142" name="Google Shape;142;p16"/>
          <p:cNvSpPr/>
          <p:nvPr/>
        </p:nvSpPr>
        <p:spPr>
          <a:xfrm>
            <a:off x="6171452" y="2272820"/>
            <a:ext cx="2502568" cy="2499360"/>
          </a:xfrm>
          <a:prstGeom prst="rect">
            <a:avLst/>
          </a:prstGeom>
          <a:solidFill>
            <a:srgbClr val="E1EAE6"/>
          </a:solidFill>
          <a:ln>
            <a:noFill/>
          </a:ln>
        </p:spPr>
        <p:txBody>
          <a:bodyPr spcFirstLastPara="1" wrap="square" lIns="121900" tIns="60933" rIns="121900" bIns="60933"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143" name="Google Shape;143;p16"/>
          <p:cNvSpPr/>
          <p:nvPr/>
        </p:nvSpPr>
        <p:spPr>
          <a:xfrm>
            <a:off x="8859201" y="2272820"/>
            <a:ext cx="2502568" cy="2499360"/>
          </a:xfrm>
          <a:prstGeom prst="rect">
            <a:avLst/>
          </a:prstGeom>
          <a:solidFill>
            <a:srgbClr val="E1EAE6"/>
          </a:solidFill>
          <a:ln>
            <a:noFill/>
          </a:ln>
        </p:spPr>
        <p:txBody>
          <a:bodyPr spcFirstLastPara="1" wrap="square" lIns="121900" tIns="60933" rIns="121900" bIns="60933"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291134080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Info Gallery, Custom" preserve="1">
  <p:cSld name="Info Gallery, Custom">
    <p:spTree>
      <p:nvGrpSpPr>
        <p:cNvPr id="1" name="Shape 144"/>
        <p:cNvGrpSpPr/>
        <p:nvPr/>
      </p:nvGrpSpPr>
      <p:grpSpPr>
        <a:xfrm>
          <a:off x="0" y="0"/>
          <a:ext cx="0" cy="0"/>
          <a:chOff x="0" y="0"/>
          <a:chExt cx="0" cy="0"/>
        </a:xfrm>
      </p:grpSpPr>
      <p:sp>
        <p:nvSpPr>
          <p:cNvPr id="145" name="Google Shape;145;p17"/>
          <p:cNvSpPr/>
          <p:nvPr/>
        </p:nvSpPr>
        <p:spPr>
          <a:xfrm>
            <a:off x="0" y="1523999"/>
            <a:ext cx="12192000" cy="3833021"/>
          </a:xfrm>
          <a:prstGeom prst="rect">
            <a:avLst/>
          </a:prstGeom>
          <a:solidFill>
            <a:schemeClr val="accent6"/>
          </a:solidFill>
          <a:ln>
            <a:noFill/>
          </a:ln>
        </p:spPr>
        <p:txBody>
          <a:bodyPr spcFirstLastPara="1" wrap="square" lIns="121900" tIns="60933" rIns="121900" bIns="60933"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146" name="Google Shape;146;p17"/>
          <p:cNvSpPr txBox="1">
            <a:spLocks noGrp="1"/>
          </p:cNvSpPr>
          <p:nvPr>
            <p:ph type="title"/>
          </p:nvPr>
        </p:nvSpPr>
        <p:spPr>
          <a:xfrm>
            <a:off x="838200" y="562077"/>
            <a:ext cx="10515600" cy="625567"/>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7" name="Google Shape;147;p17"/>
          <p:cNvSpPr txBox="1">
            <a:spLocks noGrp="1"/>
          </p:cNvSpPr>
          <p:nvPr>
            <p:ph type="ftr" idx="11"/>
          </p:nvPr>
        </p:nvSpPr>
        <p:spPr>
          <a:xfrm>
            <a:off x="7491867" y="6351113"/>
            <a:ext cx="4114800" cy="366183"/>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pPr defTabSz="1219170">
              <a:buClr>
                <a:srgbClr val="000000"/>
              </a:buClr>
            </a:pPr>
            <a:endParaRPr lang="en-US" kern="0"/>
          </a:p>
        </p:txBody>
      </p:sp>
      <p:sp>
        <p:nvSpPr>
          <p:cNvPr id="148" name="Google Shape;148;p17"/>
          <p:cNvSpPr txBox="1">
            <a:spLocks noGrp="1"/>
          </p:cNvSpPr>
          <p:nvPr>
            <p:ph type="sldNum" idx="12"/>
          </p:nvPr>
        </p:nvSpPr>
        <p:spPr>
          <a:xfrm>
            <a:off x="11379199" y="6351113"/>
            <a:ext cx="544856" cy="366183"/>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defTabSz="1219170">
              <a:buClr>
                <a:srgbClr val="000000"/>
              </a:buClr>
            </a:pPr>
            <a:r>
              <a:rPr lang="en-US" kern="0"/>
              <a:t>/   </a:t>
            </a:r>
            <a:fld id="{00000000-1234-1234-1234-123412341234}" type="slidenum">
              <a:rPr lang="en-US" kern="0" smtClean="0"/>
              <a:pPr defTabSz="1219170">
                <a:buClr>
                  <a:srgbClr val="000000"/>
                </a:buClr>
              </a:pPr>
              <a:t>‹#›</a:t>
            </a:fld>
            <a:endParaRPr kern="0"/>
          </a:p>
        </p:txBody>
      </p:sp>
    </p:spTree>
    <p:extLst>
      <p:ext uri="{BB962C8B-B14F-4D97-AF65-F5344CB8AC3E}">
        <p14:creationId xmlns:p14="http://schemas.microsoft.com/office/powerpoint/2010/main" val="263234258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matchingName="Background Image and Content, V1" preserve="1">
  <p:cSld name="Background Image and Content, V1">
    <p:bg>
      <p:bgPr>
        <a:blipFill>
          <a:blip r:embed="rId2">
            <a:alphaModFix/>
          </a:blip>
          <a:stretch>
            <a:fillRect/>
          </a:stretch>
        </a:blipFill>
        <a:effectLst/>
      </p:bgPr>
    </p:bg>
    <p:spTree>
      <p:nvGrpSpPr>
        <p:cNvPr id="1" name="Shape 149"/>
        <p:cNvGrpSpPr/>
        <p:nvPr/>
      </p:nvGrpSpPr>
      <p:grpSpPr>
        <a:xfrm>
          <a:off x="0" y="0"/>
          <a:ext cx="0" cy="0"/>
          <a:chOff x="0" y="0"/>
          <a:chExt cx="0" cy="0"/>
        </a:xfrm>
      </p:grpSpPr>
      <p:sp>
        <p:nvSpPr>
          <p:cNvPr id="150" name="Google Shape;150;p18"/>
          <p:cNvSpPr/>
          <p:nvPr/>
        </p:nvSpPr>
        <p:spPr>
          <a:xfrm>
            <a:off x="838201" y="0"/>
            <a:ext cx="5549348" cy="6858000"/>
          </a:xfrm>
          <a:prstGeom prst="rect">
            <a:avLst/>
          </a:prstGeom>
          <a:solidFill>
            <a:schemeClr val="lt1"/>
          </a:solidFill>
          <a:ln>
            <a:noFill/>
          </a:ln>
        </p:spPr>
        <p:txBody>
          <a:bodyPr spcFirstLastPara="1" wrap="square" lIns="121900" tIns="60933" rIns="121900" bIns="60933"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51" name="Google Shape;151;p18"/>
          <p:cNvSpPr txBox="1">
            <a:spLocks noGrp="1"/>
          </p:cNvSpPr>
          <p:nvPr>
            <p:ph type="body" idx="1"/>
          </p:nvPr>
        </p:nvSpPr>
        <p:spPr>
          <a:xfrm>
            <a:off x="1525840" y="1032935"/>
            <a:ext cx="4174067" cy="853619"/>
          </a:xfrm>
          <a:prstGeom prst="rect">
            <a:avLst/>
          </a:prstGeom>
          <a:noFill/>
          <a:ln>
            <a:noFill/>
          </a:ln>
        </p:spPr>
        <p:txBody>
          <a:bodyPr spcFirstLastPara="1" wrap="square" lIns="91425" tIns="45700" rIns="91425" bIns="45700" anchor="t" anchorCtr="0">
            <a:noAutofit/>
          </a:bodyPr>
          <a:lstStyle>
            <a:lvl1pPr marL="609585" lvl="0" indent="-304792" algn="l">
              <a:lnSpc>
                <a:spcPct val="90000"/>
              </a:lnSpc>
              <a:spcBef>
                <a:spcPts val="1000"/>
              </a:spcBef>
              <a:spcAft>
                <a:spcPts val="0"/>
              </a:spcAft>
              <a:buClr>
                <a:schemeClr val="dk1"/>
              </a:buClr>
              <a:buSzPts val="3300"/>
              <a:buNone/>
              <a:defRPr sz="5867" b="0" i="0">
                <a:latin typeface="Arial"/>
                <a:ea typeface="Arial"/>
                <a:cs typeface="Arial"/>
                <a:sym typeface="Arial"/>
              </a:defRPr>
            </a:lvl1pPr>
            <a:lvl2pPr marL="1219170" lvl="1" indent="-304792" algn="l">
              <a:lnSpc>
                <a:spcPct val="90000"/>
              </a:lnSpc>
              <a:spcBef>
                <a:spcPts val="500"/>
              </a:spcBef>
              <a:spcAft>
                <a:spcPts val="0"/>
              </a:spcAft>
              <a:buClr>
                <a:schemeClr val="dk1"/>
              </a:buClr>
              <a:buSzPts val="1350"/>
              <a:buNone/>
              <a:defRPr/>
            </a:lvl2pPr>
            <a:lvl3pPr marL="1828754" lvl="2" indent="-304792" algn="l">
              <a:lnSpc>
                <a:spcPct val="90000"/>
              </a:lnSpc>
              <a:spcBef>
                <a:spcPts val="500"/>
              </a:spcBef>
              <a:spcAft>
                <a:spcPts val="0"/>
              </a:spcAft>
              <a:buClr>
                <a:schemeClr val="dk1"/>
              </a:buClr>
              <a:buSzPts val="1350"/>
              <a:buNone/>
              <a:defRPr/>
            </a:lvl3pPr>
            <a:lvl4pPr marL="2438339" lvl="3" indent="-304792" algn="l">
              <a:lnSpc>
                <a:spcPct val="90000"/>
              </a:lnSpc>
              <a:spcBef>
                <a:spcPts val="500"/>
              </a:spcBef>
              <a:spcAft>
                <a:spcPts val="0"/>
              </a:spcAft>
              <a:buClr>
                <a:schemeClr val="dk1"/>
              </a:buClr>
              <a:buSzPts val="1350"/>
              <a:buNone/>
              <a:defRPr/>
            </a:lvl4pPr>
            <a:lvl5pPr marL="3047924" lvl="4" indent="-304792" algn="l">
              <a:lnSpc>
                <a:spcPct val="90000"/>
              </a:lnSpc>
              <a:spcBef>
                <a:spcPts val="500"/>
              </a:spcBef>
              <a:spcAft>
                <a:spcPts val="0"/>
              </a:spcAft>
              <a:buClr>
                <a:schemeClr val="dk1"/>
              </a:buClr>
              <a:buSzPts val="1350"/>
              <a:buNone/>
              <a:defRPr/>
            </a:lvl5pPr>
            <a:lvl6pPr marL="3657509" lvl="5" indent="-457189" algn="l">
              <a:lnSpc>
                <a:spcPct val="90000"/>
              </a:lnSpc>
              <a:spcBef>
                <a:spcPts val="500"/>
              </a:spcBef>
              <a:spcAft>
                <a:spcPts val="0"/>
              </a:spcAft>
              <a:buClr>
                <a:schemeClr val="dk1"/>
              </a:buClr>
              <a:buSzPts val="1800"/>
              <a:buChar char="•"/>
              <a:defRPr/>
            </a:lvl6pPr>
            <a:lvl7pPr marL="4267093" lvl="6" indent="-457189" algn="l">
              <a:lnSpc>
                <a:spcPct val="90000"/>
              </a:lnSpc>
              <a:spcBef>
                <a:spcPts val="500"/>
              </a:spcBef>
              <a:spcAft>
                <a:spcPts val="0"/>
              </a:spcAft>
              <a:buClr>
                <a:schemeClr val="dk1"/>
              </a:buClr>
              <a:buSzPts val="1800"/>
              <a:buChar char="•"/>
              <a:defRPr/>
            </a:lvl7pPr>
            <a:lvl8pPr marL="4876678" lvl="7" indent="-457189" algn="l">
              <a:lnSpc>
                <a:spcPct val="90000"/>
              </a:lnSpc>
              <a:spcBef>
                <a:spcPts val="500"/>
              </a:spcBef>
              <a:spcAft>
                <a:spcPts val="0"/>
              </a:spcAft>
              <a:buClr>
                <a:schemeClr val="dk1"/>
              </a:buClr>
              <a:buSzPts val="1800"/>
              <a:buChar char="•"/>
              <a:defRPr/>
            </a:lvl8pPr>
            <a:lvl9pPr marL="5486263" lvl="8" indent="-457189" algn="l">
              <a:lnSpc>
                <a:spcPct val="90000"/>
              </a:lnSpc>
              <a:spcBef>
                <a:spcPts val="500"/>
              </a:spcBef>
              <a:spcAft>
                <a:spcPts val="0"/>
              </a:spcAft>
              <a:buClr>
                <a:schemeClr val="dk1"/>
              </a:buClr>
              <a:buSzPts val="1800"/>
              <a:buChar char="•"/>
              <a:defRPr/>
            </a:lvl9pPr>
          </a:lstStyle>
          <a:p>
            <a:endParaRPr/>
          </a:p>
        </p:txBody>
      </p:sp>
      <p:sp>
        <p:nvSpPr>
          <p:cNvPr id="152" name="Google Shape;152;p18"/>
          <p:cNvSpPr txBox="1">
            <a:spLocks noGrp="1"/>
          </p:cNvSpPr>
          <p:nvPr>
            <p:ph type="body" idx="2"/>
          </p:nvPr>
        </p:nvSpPr>
        <p:spPr>
          <a:xfrm>
            <a:off x="1525840" y="2284397"/>
            <a:ext cx="4174067" cy="3917715"/>
          </a:xfrm>
          <a:prstGeom prst="rect">
            <a:avLst/>
          </a:prstGeom>
          <a:noFill/>
          <a:ln>
            <a:noFill/>
          </a:ln>
        </p:spPr>
        <p:txBody>
          <a:bodyPr spcFirstLastPara="1" wrap="square" lIns="91425" tIns="45700" rIns="91425" bIns="45700" anchor="t" anchorCtr="0">
            <a:noAutofit/>
          </a:bodyPr>
          <a:lstStyle>
            <a:lvl1pPr marL="609585" lvl="0" indent="-304792" algn="l">
              <a:lnSpc>
                <a:spcPct val="130000"/>
              </a:lnSpc>
              <a:spcBef>
                <a:spcPts val="1000"/>
              </a:spcBef>
              <a:spcAft>
                <a:spcPts val="0"/>
              </a:spcAft>
              <a:buClr>
                <a:schemeClr val="dk1"/>
              </a:buClr>
              <a:buSzPts val="1050"/>
              <a:buNone/>
              <a:defRPr/>
            </a:lvl1pPr>
            <a:lvl2pPr marL="1219170" lvl="1" indent="-304792" algn="l">
              <a:lnSpc>
                <a:spcPct val="90000"/>
              </a:lnSpc>
              <a:spcBef>
                <a:spcPts val="800"/>
              </a:spcBef>
              <a:spcAft>
                <a:spcPts val="0"/>
              </a:spcAft>
              <a:buClr>
                <a:schemeClr val="dk1"/>
              </a:buClr>
              <a:buSzPts val="1350"/>
              <a:buNone/>
              <a:defRPr/>
            </a:lvl2pPr>
            <a:lvl3pPr marL="1828754" lvl="2" indent="-304792" algn="l">
              <a:lnSpc>
                <a:spcPct val="90000"/>
              </a:lnSpc>
              <a:spcBef>
                <a:spcPts val="500"/>
              </a:spcBef>
              <a:spcAft>
                <a:spcPts val="0"/>
              </a:spcAft>
              <a:buClr>
                <a:schemeClr val="dk1"/>
              </a:buClr>
              <a:buSzPts val="1350"/>
              <a:buNone/>
              <a:defRPr/>
            </a:lvl3pPr>
            <a:lvl4pPr marL="2438339" lvl="3" indent="-304792" algn="l">
              <a:lnSpc>
                <a:spcPct val="90000"/>
              </a:lnSpc>
              <a:spcBef>
                <a:spcPts val="500"/>
              </a:spcBef>
              <a:spcAft>
                <a:spcPts val="0"/>
              </a:spcAft>
              <a:buClr>
                <a:schemeClr val="dk1"/>
              </a:buClr>
              <a:buSzPts val="1350"/>
              <a:buNone/>
              <a:defRPr/>
            </a:lvl4pPr>
            <a:lvl5pPr marL="3047924" lvl="4" indent="-304792" algn="l">
              <a:lnSpc>
                <a:spcPct val="90000"/>
              </a:lnSpc>
              <a:spcBef>
                <a:spcPts val="500"/>
              </a:spcBef>
              <a:spcAft>
                <a:spcPts val="0"/>
              </a:spcAft>
              <a:buClr>
                <a:schemeClr val="dk1"/>
              </a:buClr>
              <a:buSzPts val="1350"/>
              <a:buNone/>
              <a:defRPr/>
            </a:lvl5pPr>
            <a:lvl6pPr marL="3657509" lvl="5" indent="-457189" algn="l">
              <a:lnSpc>
                <a:spcPct val="90000"/>
              </a:lnSpc>
              <a:spcBef>
                <a:spcPts val="500"/>
              </a:spcBef>
              <a:spcAft>
                <a:spcPts val="0"/>
              </a:spcAft>
              <a:buClr>
                <a:schemeClr val="dk1"/>
              </a:buClr>
              <a:buSzPts val="1800"/>
              <a:buChar char="•"/>
              <a:defRPr/>
            </a:lvl6pPr>
            <a:lvl7pPr marL="4267093" lvl="6" indent="-457189" algn="l">
              <a:lnSpc>
                <a:spcPct val="90000"/>
              </a:lnSpc>
              <a:spcBef>
                <a:spcPts val="500"/>
              </a:spcBef>
              <a:spcAft>
                <a:spcPts val="0"/>
              </a:spcAft>
              <a:buClr>
                <a:schemeClr val="dk1"/>
              </a:buClr>
              <a:buSzPts val="1800"/>
              <a:buChar char="•"/>
              <a:defRPr/>
            </a:lvl7pPr>
            <a:lvl8pPr marL="4876678" lvl="7" indent="-457189" algn="l">
              <a:lnSpc>
                <a:spcPct val="90000"/>
              </a:lnSpc>
              <a:spcBef>
                <a:spcPts val="500"/>
              </a:spcBef>
              <a:spcAft>
                <a:spcPts val="0"/>
              </a:spcAft>
              <a:buClr>
                <a:schemeClr val="dk1"/>
              </a:buClr>
              <a:buSzPts val="1800"/>
              <a:buChar char="•"/>
              <a:defRPr/>
            </a:lvl8pPr>
            <a:lvl9pPr marL="5486263" lvl="8" indent="-457189" algn="l">
              <a:lnSpc>
                <a:spcPct val="90000"/>
              </a:lnSpc>
              <a:spcBef>
                <a:spcPts val="500"/>
              </a:spcBef>
              <a:spcAft>
                <a:spcPts val="0"/>
              </a:spcAft>
              <a:buClr>
                <a:schemeClr val="dk1"/>
              </a:buClr>
              <a:buSzPts val="1800"/>
              <a:buChar char="•"/>
              <a:defRPr/>
            </a:lvl9pPr>
          </a:lstStyle>
          <a:p>
            <a:endParaRPr/>
          </a:p>
        </p:txBody>
      </p:sp>
      <p:sp>
        <p:nvSpPr>
          <p:cNvPr id="153" name="Google Shape;153;p18"/>
          <p:cNvSpPr/>
          <p:nvPr/>
        </p:nvSpPr>
        <p:spPr>
          <a:xfrm>
            <a:off x="838199" y="0"/>
            <a:ext cx="5549348" cy="185531"/>
          </a:xfrm>
          <a:prstGeom prst="rect">
            <a:avLst/>
          </a:prstGeom>
          <a:solidFill>
            <a:schemeClr val="accent1"/>
          </a:solidFill>
          <a:ln>
            <a:noFill/>
          </a:ln>
        </p:spPr>
        <p:txBody>
          <a:bodyPr spcFirstLastPara="1" wrap="square" lIns="121900" tIns="60933" rIns="121900" bIns="60933"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309298217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Background Image and Content, V2" preserve="1">
  <p:cSld name="Background Image and Content, V2">
    <p:bg>
      <p:bgPr>
        <a:blipFill>
          <a:blip r:embed="rId2">
            <a:alphaModFix/>
          </a:blip>
          <a:stretch>
            <a:fillRect/>
          </a:stretch>
        </a:blipFill>
        <a:effectLst/>
      </p:bgPr>
    </p:bg>
    <p:spTree>
      <p:nvGrpSpPr>
        <p:cNvPr id="1" name="Shape 154"/>
        <p:cNvGrpSpPr/>
        <p:nvPr/>
      </p:nvGrpSpPr>
      <p:grpSpPr>
        <a:xfrm>
          <a:off x="0" y="0"/>
          <a:ext cx="0" cy="0"/>
          <a:chOff x="0" y="0"/>
          <a:chExt cx="0" cy="0"/>
        </a:xfrm>
      </p:grpSpPr>
      <p:sp>
        <p:nvSpPr>
          <p:cNvPr id="155" name="Google Shape;155;p19"/>
          <p:cNvSpPr/>
          <p:nvPr/>
        </p:nvSpPr>
        <p:spPr>
          <a:xfrm>
            <a:off x="838201" y="0"/>
            <a:ext cx="5549348" cy="6858000"/>
          </a:xfrm>
          <a:prstGeom prst="rect">
            <a:avLst/>
          </a:prstGeom>
          <a:solidFill>
            <a:schemeClr val="lt1"/>
          </a:solidFill>
          <a:ln>
            <a:noFill/>
          </a:ln>
        </p:spPr>
        <p:txBody>
          <a:bodyPr spcFirstLastPara="1" wrap="square" lIns="121900" tIns="60933" rIns="121900" bIns="60933"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56" name="Google Shape;156;p19"/>
          <p:cNvSpPr txBox="1">
            <a:spLocks noGrp="1"/>
          </p:cNvSpPr>
          <p:nvPr>
            <p:ph type="body" idx="1"/>
          </p:nvPr>
        </p:nvSpPr>
        <p:spPr>
          <a:xfrm>
            <a:off x="1525840" y="1032935"/>
            <a:ext cx="4174067" cy="853619"/>
          </a:xfrm>
          <a:prstGeom prst="rect">
            <a:avLst/>
          </a:prstGeom>
          <a:noFill/>
          <a:ln>
            <a:noFill/>
          </a:ln>
        </p:spPr>
        <p:txBody>
          <a:bodyPr spcFirstLastPara="1" wrap="square" lIns="91425" tIns="45700" rIns="91425" bIns="45700" anchor="t" anchorCtr="0">
            <a:noAutofit/>
          </a:bodyPr>
          <a:lstStyle>
            <a:lvl1pPr marL="609585" lvl="0" indent="-304792" algn="l">
              <a:lnSpc>
                <a:spcPct val="90000"/>
              </a:lnSpc>
              <a:spcBef>
                <a:spcPts val="1000"/>
              </a:spcBef>
              <a:spcAft>
                <a:spcPts val="0"/>
              </a:spcAft>
              <a:buClr>
                <a:schemeClr val="dk1"/>
              </a:buClr>
              <a:buSzPts val="3300"/>
              <a:buNone/>
              <a:defRPr sz="5867" b="0" i="0">
                <a:latin typeface="Arial"/>
                <a:ea typeface="Arial"/>
                <a:cs typeface="Arial"/>
                <a:sym typeface="Arial"/>
              </a:defRPr>
            </a:lvl1pPr>
            <a:lvl2pPr marL="1219170" lvl="1" indent="-304792" algn="l">
              <a:lnSpc>
                <a:spcPct val="90000"/>
              </a:lnSpc>
              <a:spcBef>
                <a:spcPts val="500"/>
              </a:spcBef>
              <a:spcAft>
                <a:spcPts val="0"/>
              </a:spcAft>
              <a:buClr>
                <a:schemeClr val="dk1"/>
              </a:buClr>
              <a:buSzPts val="1350"/>
              <a:buNone/>
              <a:defRPr/>
            </a:lvl2pPr>
            <a:lvl3pPr marL="1828754" lvl="2" indent="-304792" algn="l">
              <a:lnSpc>
                <a:spcPct val="90000"/>
              </a:lnSpc>
              <a:spcBef>
                <a:spcPts val="500"/>
              </a:spcBef>
              <a:spcAft>
                <a:spcPts val="0"/>
              </a:spcAft>
              <a:buClr>
                <a:schemeClr val="dk1"/>
              </a:buClr>
              <a:buSzPts val="1350"/>
              <a:buNone/>
              <a:defRPr/>
            </a:lvl3pPr>
            <a:lvl4pPr marL="2438339" lvl="3" indent="-304792" algn="l">
              <a:lnSpc>
                <a:spcPct val="90000"/>
              </a:lnSpc>
              <a:spcBef>
                <a:spcPts val="500"/>
              </a:spcBef>
              <a:spcAft>
                <a:spcPts val="0"/>
              </a:spcAft>
              <a:buClr>
                <a:schemeClr val="dk1"/>
              </a:buClr>
              <a:buSzPts val="1350"/>
              <a:buNone/>
              <a:defRPr/>
            </a:lvl4pPr>
            <a:lvl5pPr marL="3047924" lvl="4" indent="-304792" algn="l">
              <a:lnSpc>
                <a:spcPct val="90000"/>
              </a:lnSpc>
              <a:spcBef>
                <a:spcPts val="500"/>
              </a:spcBef>
              <a:spcAft>
                <a:spcPts val="0"/>
              </a:spcAft>
              <a:buClr>
                <a:schemeClr val="dk1"/>
              </a:buClr>
              <a:buSzPts val="1350"/>
              <a:buNone/>
              <a:defRPr/>
            </a:lvl5pPr>
            <a:lvl6pPr marL="3657509" lvl="5" indent="-457189" algn="l">
              <a:lnSpc>
                <a:spcPct val="90000"/>
              </a:lnSpc>
              <a:spcBef>
                <a:spcPts val="500"/>
              </a:spcBef>
              <a:spcAft>
                <a:spcPts val="0"/>
              </a:spcAft>
              <a:buClr>
                <a:schemeClr val="dk1"/>
              </a:buClr>
              <a:buSzPts val="1800"/>
              <a:buChar char="•"/>
              <a:defRPr/>
            </a:lvl6pPr>
            <a:lvl7pPr marL="4267093" lvl="6" indent="-457189" algn="l">
              <a:lnSpc>
                <a:spcPct val="90000"/>
              </a:lnSpc>
              <a:spcBef>
                <a:spcPts val="500"/>
              </a:spcBef>
              <a:spcAft>
                <a:spcPts val="0"/>
              </a:spcAft>
              <a:buClr>
                <a:schemeClr val="dk1"/>
              </a:buClr>
              <a:buSzPts val="1800"/>
              <a:buChar char="•"/>
              <a:defRPr/>
            </a:lvl7pPr>
            <a:lvl8pPr marL="4876678" lvl="7" indent="-457189" algn="l">
              <a:lnSpc>
                <a:spcPct val="90000"/>
              </a:lnSpc>
              <a:spcBef>
                <a:spcPts val="500"/>
              </a:spcBef>
              <a:spcAft>
                <a:spcPts val="0"/>
              </a:spcAft>
              <a:buClr>
                <a:schemeClr val="dk1"/>
              </a:buClr>
              <a:buSzPts val="1800"/>
              <a:buChar char="•"/>
              <a:defRPr/>
            </a:lvl8pPr>
            <a:lvl9pPr marL="5486263" lvl="8" indent="-457189" algn="l">
              <a:lnSpc>
                <a:spcPct val="90000"/>
              </a:lnSpc>
              <a:spcBef>
                <a:spcPts val="500"/>
              </a:spcBef>
              <a:spcAft>
                <a:spcPts val="0"/>
              </a:spcAft>
              <a:buClr>
                <a:schemeClr val="dk1"/>
              </a:buClr>
              <a:buSzPts val="1800"/>
              <a:buChar char="•"/>
              <a:defRPr/>
            </a:lvl9pPr>
          </a:lstStyle>
          <a:p>
            <a:endParaRPr/>
          </a:p>
        </p:txBody>
      </p:sp>
      <p:sp>
        <p:nvSpPr>
          <p:cNvPr id="157" name="Google Shape;157;p19"/>
          <p:cNvSpPr txBox="1">
            <a:spLocks noGrp="1"/>
          </p:cNvSpPr>
          <p:nvPr>
            <p:ph type="body" idx="2"/>
          </p:nvPr>
        </p:nvSpPr>
        <p:spPr>
          <a:xfrm>
            <a:off x="1525840" y="2284397"/>
            <a:ext cx="4174067" cy="3917715"/>
          </a:xfrm>
          <a:prstGeom prst="rect">
            <a:avLst/>
          </a:prstGeom>
          <a:noFill/>
          <a:ln>
            <a:noFill/>
          </a:ln>
        </p:spPr>
        <p:txBody>
          <a:bodyPr spcFirstLastPara="1" wrap="square" lIns="91425" tIns="45700" rIns="91425" bIns="45700" anchor="t" anchorCtr="0">
            <a:noAutofit/>
          </a:bodyPr>
          <a:lstStyle>
            <a:lvl1pPr marL="609585" lvl="0" indent="-304792" algn="l">
              <a:lnSpc>
                <a:spcPct val="130000"/>
              </a:lnSpc>
              <a:spcBef>
                <a:spcPts val="1000"/>
              </a:spcBef>
              <a:spcAft>
                <a:spcPts val="0"/>
              </a:spcAft>
              <a:buClr>
                <a:schemeClr val="dk1"/>
              </a:buClr>
              <a:buSzPts val="1050"/>
              <a:buNone/>
              <a:defRPr/>
            </a:lvl1pPr>
            <a:lvl2pPr marL="1219170" lvl="1" indent="-304792" algn="l">
              <a:lnSpc>
                <a:spcPct val="90000"/>
              </a:lnSpc>
              <a:spcBef>
                <a:spcPts val="800"/>
              </a:spcBef>
              <a:spcAft>
                <a:spcPts val="0"/>
              </a:spcAft>
              <a:buClr>
                <a:schemeClr val="dk1"/>
              </a:buClr>
              <a:buSzPts val="1350"/>
              <a:buNone/>
              <a:defRPr/>
            </a:lvl2pPr>
            <a:lvl3pPr marL="1828754" lvl="2" indent="-304792" algn="l">
              <a:lnSpc>
                <a:spcPct val="90000"/>
              </a:lnSpc>
              <a:spcBef>
                <a:spcPts val="500"/>
              </a:spcBef>
              <a:spcAft>
                <a:spcPts val="0"/>
              </a:spcAft>
              <a:buClr>
                <a:schemeClr val="dk1"/>
              </a:buClr>
              <a:buSzPts val="1350"/>
              <a:buNone/>
              <a:defRPr/>
            </a:lvl3pPr>
            <a:lvl4pPr marL="2438339" lvl="3" indent="-304792" algn="l">
              <a:lnSpc>
                <a:spcPct val="90000"/>
              </a:lnSpc>
              <a:spcBef>
                <a:spcPts val="500"/>
              </a:spcBef>
              <a:spcAft>
                <a:spcPts val="0"/>
              </a:spcAft>
              <a:buClr>
                <a:schemeClr val="dk1"/>
              </a:buClr>
              <a:buSzPts val="1350"/>
              <a:buNone/>
              <a:defRPr/>
            </a:lvl4pPr>
            <a:lvl5pPr marL="3047924" lvl="4" indent="-304792" algn="l">
              <a:lnSpc>
                <a:spcPct val="90000"/>
              </a:lnSpc>
              <a:spcBef>
                <a:spcPts val="500"/>
              </a:spcBef>
              <a:spcAft>
                <a:spcPts val="0"/>
              </a:spcAft>
              <a:buClr>
                <a:schemeClr val="dk1"/>
              </a:buClr>
              <a:buSzPts val="1350"/>
              <a:buNone/>
              <a:defRPr/>
            </a:lvl5pPr>
            <a:lvl6pPr marL="3657509" lvl="5" indent="-457189" algn="l">
              <a:lnSpc>
                <a:spcPct val="90000"/>
              </a:lnSpc>
              <a:spcBef>
                <a:spcPts val="500"/>
              </a:spcBef>
              <a:spcAft>
                <a:spcPts val="0"/>
              </a:spcAft>
              <a:buClr>
                <a:schemeClr val="dk1"/>
              </a:buClr>
              <a:buSzPts val="1800"/>
              <a:buChar char="•"/>
              <a:defRPr/>
            </a:lvl6pPr>
            <a:lvl7pPr marL="4267093" lvl="6" indent="-457189" algn="l">
              <a:lnSpc>
                <a:spcPct val="90000"/>
              </a:lnSpc>
              <a:spcBef>
                <a:spcPts val="500"/>
              </a:spcBef>
              <a:spcAft>
                <a:spcPts val="0"/>
              </a:spcAft>
              <a:buClr>
                <a:schemeClr val="dk1"/>
              </a:buClr>
              <a:buSzPts val="1800"/>
              <a:buChar char="•"/>
              <a:defRPr/>
            </a:lvl7pPr>
            <a:lvl8pPr marL="4876678" lvl="7" indent="-457189" algn="l">
              <a:lnSpc>
                <a:spcPct val="90000"/>
              </a:lnSpc>
              <a:spcBef>
                <a:spcPts val="500"/>
              </a:spcBef>
              <a:spcAft>
                <a:spcPts val="0"/>
              </a:spcAft>
              <a:buClr>
                <a:schemeClr val="dk1"/>
              </a:buClr>
              <a:buSzPts val="1800"/>
              <a:buChar char="•"/>
              <a:defRPr/>
            </a:lvl8pPr>
            <a:lvl9pPr marL="5486263" lvl="8" indent="-457189" algn="l">
              <a:lnSpc>
                <a:spcPct val="90000"/>
              </a:lnSpc>
              <a:spcBef>
                <a:spcPts val="500"/>
              </a:spcBef>
              <a:spcAft>
                <a:spcPts val="0"/>
              </a:spcAft>
              <a:buClr>
                <a:schemeClr val="dk1"/>
              </a:buClr>
              <a:buSzPts val="1800"/>
              <a:buChar char="•"/>
              <a:defRPr/>
            </a:lvl9pPr>
          </a:lstStyle>
          <a:p>
            <a:endParaRPr/>
          </a:p>
        </p:txBody>
      </p:sp>
      <p:sp>
        <p:nvSpPr>
          <p:cNvPr id="158" name="Google Shape;158;p19"/>
          <p:cNvSpPr/>
          <p:nvPr/>
        </p:nvSpPr>
        <p:spPr>
          <a:xfrm>
            <a:off x="838199" y="0"/>
            <a:ext cx="5549348" cy="185531"/>
          </a:xfrm>
          <a:prstGeom prst="rect">
            <a:avLst/>
          </a:prstGeom>
          <a:solidFill>
            <a:schemeClr val="accent1"/>
          </a:solidFill>
          <a:ln>
            <a:noFill/>
          </a:ln>
        </p:spPr>
        <p:txBody>
          <a:bodyPr spcFirstLastPara="1" wrap="square" lIns="121900" tIns="60933" rIns="121900" bIns="60933"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314602713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matchingName="Background Image and Content, V3" preserve="1">
  <p:cSld name="Background Image and Content, V3">
    <p:bg>
      <p:bgPr>
        <a:solidFill>
          <a:schemeClr val="accent5"/>
        </a:solidFill>
        <a:effectLst/>
      </p:bgPr>
    </p:bg>
    <p:spTree>
      <p:nvGrpSpPr>
        <p:cNvPr id="1" name="Shape 159"/>
        <p:cNvGrpSpPr/>
        <p:nvPr/>
      </p:nvGrpSpPr>
      <p:grpSpPr>
        <a:xfrm>
          <a:off x="0" y="0"/>
          <a:ext cx="0" cy="0"/>
          <a:chOff x="0" y="0"/>
          <a:chExt cx="0" cy="0"/>
        </a:xfrm>
      </p:grpSpPr>
      <p:sp>
        <p:nvSpPr>
          <p:cNvPr id="160" name="Google Shape;160;p20"/>
          <p:cNvSpPr/>
          <p:nvPr/>
        </p:nvSpPr>
        <p:spPr>
          <a:xfrm>
            <a:off x="1" y="0"/>
            <a:ext cx="12192001" cy="6858000"/>
          </a:xfrm>
          <a:prstGeom prst="triangle">
            <a:avLst>
              <a:gd name="adj" fmla="val 100000"/>
            </a:avLst>
          </a:prstGeom>
          <a:gradFill>
            <a:gsLst>
              <a:gs pos="0">
                <a:srgbClr val="E1EAE6"/>
              </a:gs>
              <a:gs pos="20000">
                <a:srgbClr val="D3E0DA"/>
              </a:gs>
              <a:gs pos="50000">
                <a:srgbClr val="7DA591"/>
              </a:gs>
              <a:gs pos="68000">
                <a:srgbClr val="4F7260"/>
              </a:gs>
              <a:gs pos="100000">
                <a:srgbClr val="4F7260"/>
              </a:gs>
            </a:gsLst>
            <a:lin ang="14400000" scaled="0"/>
          </a:gradFill>
          <a:ln>
            <a:noFill/>
          </a:ln>
        </p:spPr>
        <p:txBody>
          <a:bodyPr spcFirstLastPara="1" wrap="square" lIns="121900" tIns="60933" rIns="121900" bIns="60933"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161" name="Google Shape;161;p20"/>
          <p:cNvSpPr/>
          <p:nvPr/>
        </p:nvSpPr>
        <p:spPr>
          <a:xfrm>
            <a:off x="838201" y="0"/>
            <a:ext cx="5549348" cy="6858000"/>
          </a:xfrm>
          <a:prstGeom prst="rect">
            <a:avLst/>
          </a:prstGeom>
          <a:solidFill>
            <a:schemeClr val="lt1"/>
          </a:solidFill>
          <a:ln>
            <a:noFill/>
          </a:ln>
        </p:spPr>
        <p:txBody>
          <a:bodyPr spcFirstLastPara="1" wrap="square" lIns="121900" tIns="60933" rIns="121900" bIns="60933"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62" name="Google Shape;162;p20"/>
          <p:cNvSpPr txBox="1">
            <a:spLocks noGrp="1"/>
          </p:cNvSpPr>
          <p:nvPr>
            <p:ph type="body" idx="1"/>
          </p:nvPr>
        </p:nvSpPr>
        <p:spPr>
          <a:xfrm>
            <a:off x="1525840" y="1032935"/>
            <a:ext cx="4174067" cy="853619"/>
          </a:xfrm>
          <a:prstGeom prst="rect">
            <a:avLst/>
          </a:prstGeom>
          <a:noFill/>
          <a:ln>
            <a:noFill/>
          </a:ln>
        </p:spPr>
        <p:txBody>
          <a:bodyPr spcFirstLastPara="1" wrap="square" lIns="91425" tIns="45700" rIns="91425" bIns="45700" anchor="t" anchorCtr="0">
            <a:noAutofit/>
          </a:bodyPr>
          <a:lstStyle>
            <a:lvl1pPr marL="609585" lvl="0" indent="-304792" algn="l">
              <a:lnSpc>
                <a:spcPct val="90000"/>
              </a:lnSpc>
              <a:spcBef>
                <a:spcPts val="1000"/>
              </a:spcBef>
              <a:spcAft>
                <a:spcPts val="0"/>
              </a:spcAft>
              <a:buClr>
                <a:schemeClr val="dk1"/>
              </a:buClr>
              <a:buSzPts val="3300"/>
              <a:buNone/>
              <a:defRPr sz="5867" b="0" i="0">
                <a:latin typeface="Arial"/>
                <a:ea typeface="Arial"/>
                <a:cs typeface="Arial"/>
                <a:sym typeface="Arial"/>
              </a:defRPr>
            </a:lvl1pPr>
            <a:lvl2pPr marL="1219170" lvl="1" indent="-304792" algn="l">
              <a:lnSpc>
                <a:spcPct val="90000"/>
              </a:lnSpc>
              <a:spcBef>
                <a:spcPts val="500"/>
              </a:spcBef>
              <a:spcAft>
                <a:spcPts val="0"/>
              </a:spcAft>
              <a:buClr>
                <a:schemeClr val="dk1"/>
              </a:buClr>
              <a:buSzPts val="1350"/>
              <a:buNone/>
              <a:defRPr/>
            </a:lvl2pPr>
            <a:lvl3pPr marL="1828754" lvl="2" indent="-304792" algn="l">
              <a:lnSpc>
                <a:spcPct val="90000"/>
              </a:lnSpc>
              <a:spcBef>
                <a:spcPts val="500"/>
              </a:spcBef>
              <a:spcAft>
                <a:spcPts val="0"/>
              </a:spcAft>
              <a:buClr>
                <a:schemeClr val="dk1"/>
              </a:buClr>
              <a:buSzPts val="1350"/>
              <a:buNone/>
              <a:defRPr/>
            </a:lvl3pPr>
            <a:lvl4pPr marL="2438339" lvl="3" indent="-304792" algn="l">
              <a:lnSpc>
                <a:spcPct val="90000"/>
              </a:lnSpc>
              <a:spcBef>
                <a:spcPts val="500"/>
              </a:spcBef>
              <a:spcAft>
                <a:spcPts val="0"/>
              </a:spcAft>
              <a:buClr>
                <a:schemeClr val="dk1"/>
              </a:buClr>
              <a:buSzPts val="1350"/>
              <a:buNone/>
              <a:defRPr/>
            </a:lvl4pPr>
            <a:lvl5pPr marL="3047924" lvl="4" indent="-304792" algn="l">
              <a:lnSpc>
                <a:spcPct val="90000"/>
              </a:lnSpc>
              <a:spcBef>
                <a:spcPts val="500"/>
              </a:spcBef>
              <a:spcAft>
                <a:spcPts val="0"/>
              </a:spcAft>
              <a:buClr>
                <a:schemeClr val="dk1"/>
              </a:buClr>
              <a:buSzPts val="1350"/>
              <a:buNone/>
              <a:defRPr/>
            </a:lvl5pPr>
            <a:lvl6pPr marL="3657509" lvl="5" indent="-457189" algn="l">
              <a:lnSpc>
                <a:spcPct val="90000"/>
              </a:lnSpc>
              <a:spcBef>
                <a:spcPts val="500"/>
              </a:spcBef>
              <a:spcAft>
                <a:spcPts val="0"/>
              </a:spcAft>
              <a:buClr>
                <a:schemeClr val="dk1"/>
              </a:buClr>
              <a:buSzPts val="1800"/>
              <a:buChar char="•"/>
              <a:defRPr/>
            </a:lvl6pPr>
            <a:lvl7pPr marL="4267093" lvl="6" indent="-457189" algn="l">
              <a:lnSpc>
                <a:spcPct val="90000"/>
              </a:lnSpc>
              <a:spcBef>
                <a:spcPts val="500"/>
              </a:spcBef>
              <a:spcAft>
                <a:spcPts val="0"/>
              </a:spcAft>
              <a:buClr>
                <a:schemeClr val="dk1"/>
              </a:buClr>
              <a:buSzPts val="1800"/>
              <a:buChar char="•"/>
              <a:defRPr/>
            </a:lvl7pPr>
            <a:lvl8pPr marL="4876678" lvl="7" indent="-457189" algn="l">
              <a:lnSpc>
                <a:spcPct val="90000"/>
              </a:lnSpc>
              <a:spcBef>
                <a:spcPts val="500"/>
              </a:spcBef>
              <a:spcAft>
                <a:spcPts val="0"/>
              </a:spcAft>
              <a:buClr>
                <a:schemeClr val="dk1"/>
              </a:buClr>
              <a:buSzPts val="1800"/>
              <a:buChar char="•"/>
              <a:defRPr/>
            </a:lvl8pPr>
            <a:lvl9pPr marL="5486263" lvl="8" indent="-457189" algn="l">
              <a:lnSpc>
                <a:spcPct val="90000"/>
              </a:lnSpc>
              <a:spcBef>
                <a:spcPts val="500"/>
              </a:spcBef>
              <a:spcAft>
                <a:spcPts val="0"/>
              </a:spcAft>
              <a:buClr>
                <a:schemeClr val="dk1"/>
              </a:buClr>
              <a:buSzPts val="1800"/>
              <a:buChar char="•"/>
              <a:defRPr/>
            </a:lvl9pPr>
          </a:lstStyle>
          <a:p>
            <a:endParaRPr/>
          </a:p>
        </p:txBody>
      </p:sp>
      <p:sp>
        <p:nvSpPr>
          <p:cNvPr id="163" name="Google Shape;163;p20"/>
          <p:cNvSpPr txBox="1">
            <a:spLocks noGrp="1"/>
          </p:cNvSpPr>
          <p:nvPr>
            <p:ph type="body" idx="2"/>
          </p:nvPr>
        </p:nvSpPr>
        <p:spPr>
          <a:xfrm>
            <a:off x="1525840" y="2284397"/>
            <a:ext cx="4174067" cy="3917715"/>
          </a:xfrm>
          <a:prstGeom prst="rect">
            <a:avLst/>
          </a:prstGeom>
          <a:noFill/>
          <a:ln>
            <a:noFill/>
          </a:ln>
        </p:spPr>
        <p:txBody>
          <a:bodyPr spcFirstLastPara="1" wrap="square" lIns="91425" tIns="45700" rIns="91425" bIns="45700" anchor="t" anchorCtr="0">
            <a:noAutofit/>
          </a:bodyPr>
          <a:lstStyle>
            <a:lvl1pPr marL="609585" lvl="0" indent="-304792" algn="l">
              <a:lnSpc>
                <a:spcPct val="130000"/>
              </a:lnSpc>
              <a:spcBef>
                <a:spcPts val="1000"/>
              </a:spcBef>
              <a:spcAft>
                <a:spcPts val="0"/>
              </a:spcAft>
              <a:buClr>
                <a:schemeClr val="dk1"/>
              </a:buClr>
              <a:buSzPts val="1050"/>
              <a:buNone/>
              <a:defRPr/>
            </a:lvl1pPr>
            <a:lvl2pPr marL="1219170" lvl="1" indent="-304792" algn="l">
              <a:lnSpc>
                <a:spcPct val="90000"/>
              </a:lnSpc>
              <a:spcBef>
                <a:spcPts val="800"/>
              </a:spcBef>
              <a:spcAft>
                <a:spcPts val="0"/>
              </a:spcAft>
              <a:buClr>
                <a:schemeClr val="dk1"/>
              </a:buClr>
              <a:buSzPts val="1350"/>
              <a:buNone/>
              <a:defRPr/>
            </a:lvl2pPr>
            <a:lvl3pPr marL="1828754" lvl="2" indent="-304792" algn="l">
              <a:lnSpc>
                <a:spcPct val="90000"/>
              </a:lnSpc>
              <a:spcBef>
                <a:spcPts val="500"/>
              </a:spcBef>
              <a:spcAft>
                <a:spcPts val="0"/>
              </a:spcAft>
              <a:buClr>
                <a:schemeClr val="dk1"/>
              </a:buClr>
              <a:buSzPts val="1350"/>
              <a:buNone/>
              <a:defRPr/>
            </a:lvl3pPr>
            <a:lvl4pPr marL="2438339" lvl="3" indent="-304792" algn="l">
              <a:lnSpc>
                <a:spcPct val="90000"/>
              </a:lnSpc>
              <a:spcBef>
                <a:spcPts val="500"/>
              </a:spcBef>
              <a:spcAft>
                <a:spcPts val="0"/>
              </a:spcAft>
              <a:buClr>
                <a:schemeClr val="dk1"/>
              </a:buClr>
              <a:buSzPts val="1350"/>
              <a:buNone/>
              <a:defRPr/>
            </a:lvl4pPr>
            <a:lvl5pPr marL="3047924" lvl="4" indent="-304792" algn="l">
              <a:lnSpc>
                <a:spcPct val="90000"/>
              </a:lnSpc>
              <a:spcBef>
                <a:spcPts val="500"/>
              </a:spcBef>
              <a:spcAft>
                <a:spcPts val="0"/>
              </a:spcAft>
              <a:buClr>
                <a:schemeClr val="dk1"/>
              </a:buClr>
              <a:buSzPts val="1350"/>
              <a:buNone/>
              <a:defRPr/>
            </a:lvl5pPr>
            <a:lvl6pPr marL="3657509" lvl="5" indent="-457189" algn="l">
              <a:lnSpc>
                <a:spcPct val="90000"/>
              </a:lnSpc>
              <a:spcBef>
                <a:spcPts val="500"/>
              </a:spcBef>
              <a:spcAft>
                <a:spcPts val="0"/>
              </a:spcAft>
              <a:buClr>
                <a:schemeClr val="dk1"/>
              </a:buClr>
              <a:buSzPts val="1800"/>
              <a:buChar char="•"/>
              <a:defRPr/>
            </a:lvl6pPr>
            <a:lvl7pPr marL="4267093" lvl="6" indent="-457189" algn="l">
              <a:lnSpc>
                <a:spcPct val="90000"/>
              </a:lnSpc>
              <a:spcBef>
                <a:spcPts val="500"/>
              </a:spcBef>
              <a:spcAft>
                <a:spcPts val="0"/>
              </a:spcAft>
              <a:buClr>
                <a:schemeClr val="dk1"/>
              </a:buClr>
              <a:buSzPts val="1800"/>
              <a:buChar char="•"/>
              <a:defRPr/>
            </a:lvl7pPr>
            <a:lvl8pPr marL="4876678" lvl="7" indent="-457189" algn="l">
              <a:lnSpc>
                <a:spcPct val="90000"/>
              </a:lnSpc>
              <a:spcBef>
                <a:spcPts val="500"/>
              </a:spcBef>
              <a:spcAft>
                <a:spcPts val="0"/>
              </a:spcAft>
              <a:buClr>
                <a:schemeClr val="dk1"/>
              </a:buClr>
              <a:buSzPts val="1800"/>
              <a:buChar char="•"/>
              <a:defRPr/>
            </a:lvl8pPr>
            <a:lvl9pPr marL="5486263" lvl="8" indent="-457189" algn="l">
              <a:lnSpc>
                <a:spcPct val="90000"/>
              </a:lnSpc>
              <a:spcBef>
                <a:spcPts val="500"/>
              </a:spcBef>
              <a:spcAft>
                <a:spcPts val="0"/>
              </a:spcAft>
              <a:buClr>
                <a:schemeClr val="dk1"/>
              </a:buClr>
              <a:buSzPts val="1800"/>
              <a:buChar char="•"/>
              <a:defRPr/>
            </a:lvl9pPr>
          </a:lstStyle>
          <a:p>
            <a:endParaRPr/>
          </a:p>
        </p:txBody>
      </p:sp>
      <p:sp>
        <p:nvSpPr>
          <p:cNvPr id="164" name="Google Shape;164;p20"/>
          <p:cNvSpPr/>
          <p:nvPr/>
        </p:nvSpPr>
        <p:spPr>
          <a:xfrm>
            <a:off x="838199" y="0"/>
            <a:ext cx="5549348" cy="185531"/>
          </a:xfrm>
          <a:prstGeom prst="rect">
            <a:avLst/>
          </a:prstGeom>
          <a:solidFill>
            <a:schemeClr val="accent1"/>
          </a:solidFill>
          <a:ln>
            <a:noFill/>
          </a:ln>
        </p:spPr>
        <p:txBody>
          <a:bodyPr spcFirstLastPara="1" wrap="square" lIns="121900" tIns="60933" rIns="121900" bIns="60933"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414647148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matchingName="Background Image and Content, V4" preserve="1">
  <p:cSld name="Background Image and Content, V4">
    <p:bg>
      <p:bgPr>
        <a:solidFill>
          <a:schemeClr val="accent1"/>
        </a:solidFill>
        <a:effectLst/>
      </p:bgPr>
    </p:bg>
    <p:spTree>
      <p:nvGrpSpPr>
        <p:cNvPr id="1" name="Shape 165"/>
        <p:cNvGrpSpPr/>
        <p:nvPr/>
      </p:nvGrpSpPr>
      <p:grpSpPr>
        <a:xfrm>
          <a:off x="0" y="0"/>
          <a:ext cx="0" cy="0"/>
          <a:chOff x="0" y="0"/>
          <a:chExt cx="0" cy="0"/>
        </a:xfrm>
      </p:grpSpPr>
      <p:sp>
        <p:nvSpPr>
          <p:cNvPr id="166" name="Google Shape;166;p21"/>
          <p:cNvSpPr/>
          <p:nvPr/>
        </p:nvSpPr>
        <p:spPr>
          <a:xfrm>
            <a:off x="1" y="0"/>
            <a:ext cx="12192001" cy="6858000"/>
          </a:xfrm>
          <a:prstGeom prst="triangle">
            <a:avLst>
              <a:gd name="adj" fmla="val 100000"/>
            </a:avLst>
          </a:prstGeom>
          <a:gradFill>
            <a:gsLst>
              <a:gs pos="0">
                <a:srgbClr val="EEC259"/>
              </a:gs>
              <a:gs pos="19000">
                <a:srgbClr val="D89F15">
                  <a:alpha val="74901"/>
                </a:srgbClr>
              </a:gs>
              <a:gs pos="50000">
                <a:srgbClr val="8D680E"/>
              </a:gs>
              <a:gs pos="68000">
                <a:srgbClr val="5E4509"/>
              </a:gs>
              <a:gs pos="100000">
                <a:srgbClr val="5E4509"/>
              </a:gs>
            </a:gsLst>
            <a:lin ang="14400000" scaled="0"/>
          </a:gradFill>
          <a:ln>
            <a:noFill/>
          </a:ln>
        </p:spPr>
        <p:txBody>
          <a:bodyPr spcFirstLastPara="1" wrap="square" lIns="121900" tIns="60933" rIns="121900" bIns="60933"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167" name="Google Shape;167;p21"/>
          <p:cNvSpPr/>
          <p:nvPr/>
        </p:nvSpPr>
        <p:spPr>
          <a:xfrm>
            <a:off x="838201" y="0"/>
            <a:ext cx="5549348" cy="6858000"/>
          </a:xfrm>
          <a:prstGeom prst="rect">
            <a:avLst/>
          </a:prstGeom>
          <a:solidFill>
            <a:schemeClr val="lt1"/>
          </a:solidFill>
          <a:ln>
            <a:noFill/>
          </a:ln>
        </p:spPr>
        <p:txBody>
          <a:bodyPr spcFirstLastPara="1" wrap="square" lIns="121900" tIns="60933" rIns="121900" bIns="60933"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68" name="Google Shape;168;p21"/>
          <p:cNvSpPr txBox="1">
            <a:spLocks noGrp="1"/>
          </p:cNvSpPr>
          <p:nvPr>
            <p:ph type="body" idx="1"/>
          </p:nvPr>
        </p:nvSpPr>
        <p:spPr>
          <a:xfrm>
            <a:off x="1525840" y="1032935"/>
            <a:ext cx="4174067" cy="853619"/>
          </a:xfrm>
          <a:prstGeom prst="rect">
            <a:avLst/>
          </a:prstGeom>
          <a:noFill/>
          <a:ln>
            <a:noFill/>
          </a:ln>
        </p:spPr>
        <p:txBody>
          <a:bodyPr spcFirstLastPara="1" wrap="square" lIns="91425" tIns="45700" rIns="91425" bIns="45700" anchor="t" anchorCtr="0">
            <a:noAutofit/>
          </a:bodyPr>
          <a:lstStyle>
            <a:lvl1pPr marL="609585" lvl="0" indent="-304792" algn="l">
              <a:lnSpc>
                <a:spcPct val="90000"/>
              </a:lnSpc>
              <a:spcBef>
                <a:spcPts val="1000"/>
              </a:spcBef>
              <a:spcAft>
                <a:spcPts val="0"/>
              </a:spcAft>
              <a:buClr>
                <a:schemeClr val="dk1"/>
              </a:buClr>
              <a:buSzPts val="3300"/>
              <a:buNone/>
              <a:defRPr sz="5867" b="0" i="0">
                <a:latin typeface="Arial"/>
                <a:ea typeface="Arial"/>
                <a:cs typeface="Arial"/>
                <a:sym typeface="Arial"/>
              </a:defRPr>
            </a:lvl1pPr>
            <a:lvl2pPr marL="1219170" lvl="1" indent="-304792" algn="l">
              <a:lnSpc>
                <a:spcPct val="90000"/>
              </a:lnSpc>
              <a:spcBef>
                <a:spcPts val="500"/>
              </a:spcBef>
              <a:spcAft>
                <a:spcPts val="0"/>
              </a:spcAft>
              <a:buClr>
                <a:schemeClr val="dk1"/>
              </a:buClr>
              <a:buSzPts val="1350"/>
              <a:buNone/>
              <a:defRPr/>
            </a:lvl2pPr>
            <a:lvl3pPr marL="1828754" lvl="2" indent="-304792" algn="l">
              <a:lnSpc>
                <a:spcPct val="90000"/>
              </a:lnSpc>
              <a:spcBef>
                <a:spcPts val="500"/>
              </a:spcBef>
              <a:spcAft>
                <a:spcPts val="0"/>
              </a:spcAft>
              <a:buClr>
                <a:schemeClr val="dk1"/>
              </a:buClr>
              <a:buSzPts val="1350"/>
              <a:buNone/>
              <a:defRPr/>
            </a:lvl3pPr>
            <a:lvl4pPr marL="2438339" lvl="3" indent="-304792" algn="l">
              <a:lnSpc>
                <a:spcPct val="90000"/>
              </a:lnSpc>
              <a:spcBef>
                <a:spcPts val="500"/>
              </a:spcBef>
              <a:spcAft>
                <a:spcPts val="0"/>
              </a:spcAft>
              <a:buClr>
                <a:schemeClr val="dk1"/>
              </a:buClr>
              <a:buSzPts val="1350"/>
              <a:buNone/>
              <a:defRPr/>
            </a:lvl4pPr>
            <a:lvl5pPr marL="3047924" lvl="4" indent="-304792" algn="l">
              <a:lnSpc>
                <a:spcPct val="90000"/>
              </a:lnSpc>
              <a:spcBef>
                <a:spcPts val="500"/>
              </a:spcBef>
              <a:spcAft>
                <a:spcPts val="0"/>
              </a:spcAft>
              <a:buClr>
                <a:schemeClr val="dk1"/>
              </a:buClr>
              <a:buSzPts val="1350"/>
              <a:buNone/>
              <a:defRPr/>
            </a:lvl5pPr>
            <a:lvl6pPr marL="3657509" lvl="5" indent="-457189" algn="l">
              <a:lnSpc>
                <a:spcPct val="90000"/>
              </a:lnSpc>
              <a:spcBef>
                <a:spcPts val="500"/>
              </a:spcBef>
              <a:spcAft>
                <a:spcPts val="0"/>
              </a:spcAft>
              <a:buClr>
                <a:schemeClr val="dk1"/>
              </a:buClr>
              <a:buSzPts val="1800"/>
              <a:buChar char="•"/>
              <a:defRPr/>
            </a:lvl6pPr>
            <a:lvl7pPr marL="4267093" lvl="6" indent="-457189" algn="l">
              <a:lnSpc>
                <a:spcPct val="90000"/>
              </a:lnSpc>
              <a:spcBef>
                <a:spcPts val="500"/>
              </a:spcBef>
              <a:spcAft>
                <a:spcPts val="0"/>
              </a:spcAft>
              <a:buClr>
                <a:schemeClr val="dk1"/>
              </a:buClr>
              <a:buSzPts val="1800"/>
              <a:buChar char="•"/>
              <a:defRPr/>
            </a:lvl7pPr>
            <a:lvl8pPr marL="4876678" lvl="7" indent="-457189" algn="l">
              <a:lnSpc>
                <a:spcPct val="90000"/>
              </a:lnSpc>
              <a:spcBef>
                <a:spcPts val="500"/>
              </a:spcBef>
              <a:spcAft>
                <a:spcPts val="0"/>
              </a:spcAft>
              <a:buClr>
                <a:schemeClr val="dk1"/>
              </a:buClr>
              <a:buSzPts val="1800"/>
              <a:buChar char="•"/>
              <a:defRPr/>
            </a:lvl8pPr>
            <a:lvl9pPr marL="5486263" lvl="8" indent="-457189" algn="l">
              <a:lnSpc>
                <a:spcPct val="90000"/>
              </a:lnSpc>
              <a:spcBef>
                <a:spcPts val="500"/>
              </a:spcBef>
              <a:spcAft>
                <a:spcPts val="0"/>
              </a:spcAft>
              <a:buClr>
                <a:schemeClr val="dk1"/>
              </a:buClr>
              <a:buSzPts val="1800"/>
              <a:buChar char="•"/>
              <a:defRPr/>
            </a:lvl9pPr>
          </a:lstStyle>
          <a:p>
            <a:endParaRPr/>
          </a:p>
        </p:txBody>
      </p:sp>
      <p:sp>
        <p:nvSpPr>
          <p:cNvPr id="169" name="Google Shape;169;p21"/>
          <p:cNvSpPr txBox="1">
            <a:spLocks noGrp="1"/>
          </p:cNvSpPr>
          <p:nvPr>
            <p:ph type="body" idx="2"/>
          </p:nvPr>
        </p:nvSpPr>
        <p:spPr>
          <a:xfrm>
            <a:off x="1525840" y="2284397"/>
            <a:ext cx="4174067" cy="3917715"/>
          </a:xfrm>
          <a:prstGeom prst="rect">
            <a:avLst/>
          </a:prstGeom>
          <a:noFill/>
          <a:ln>
            <a:noFill/>
          </a:ln>
        </p:spPr>
        <p:txBody>
          <a:bodyPr spcFirstLastPara="1" wrap="square" lIns="91425" tIns="45700" rIns="91425" bIns="45700" anchor="t" anchorCtr="0">
            <a:noAutofit/>
          </a:bodyPr>
          <a:lstStyle>
            <a:lvl1pPr marL="609585" lvl="0" indent="-304792" algn="l">
              <a:lnSpc>
                <a:spcPct val="130000"/>
              </a:lnSpc>
              <a:spcBef>
                <a:spcPts val="1000"/>
              </a:spcBef>
              <a:spcAft>
                <a:spcPts val="0"/>
              </a:spcAft>
              <a:buClr>
                <a:schemeClr val="dk1"/>
              </a:buClr>
              <a:buSzPts val="1050"/>
              <a:buNone/>
              <a:defRPr/>
            </a:lvl1pPr>
            <a:lvl2pPr marL="1219170" lvl="1" indent="-304792" algn="l">
              <a:lnSpc>
                <a:spcPct val="90000"/>
              </a:lnSpc>
              <a:spcBef>
                <a:spcPts val="800"/>
              </a:spcBef>
              <a:spcAft>
                <a:spcPts val="0"/>
              </a:spcAft>
              <a:buClr>
                <a:schemeClr val="dk1"/>
              </a:buClr>
              <a:buSzPts val="1350"/>
              <a:buNone/>
              <a:defRPr/>
            </a:lvl2pPr>
            <a:lvl3pPr marL="1828754" lvl="2" indent="-304792" algn="l">
              <a:lnSpc>
                <a:spcPct val="90000"/>
              </a:lnSpc>
              <a:spcBef>
                <a:spcPts val="500"/>
              </a:spcBef>
              <a:spcAft>
                <a:spcPts val="0"/>
              </a:spcAft>
              <a:buClr>
                <a:schemeClr val="dk1"/>
              </a:buClr>
              <a:buSzPts val="1350"/>
              <a:buNone/>
              <a:defRPr/>
            </a:lvl3pPr>
            <a:lvl4pPr marL="2438339" lvl="3" indent="-304792" algn="l">
              <a:lnSpc>
                <a:spcPct val="90000"/>
              </a:lnSpc>
              <a:spcBef>
                <a:spcPts val="500"/>
              </a:spcBef>
              <a:spcAft>
                <a:spcPts val="0"/>
              </a:spcAft>
              <a:buClr>
                <a:schemeClr val="dk1"/>
              </a:buClr>
              <a:buSzPts val="1350"/>
              <a:buNone/>
              <a:defRPr/>
            </a:lvl4pPr>
            <a:lvl5pPr marL="3047924" lvl="4" indent="-304792" algn="l">
              <a:lnSpc>
                <a:spcPct val="90000"/>
              </a:lnSpc>
              <a:spcBef>
                <a:spcPts val="500"/>
              </a:spcBef>
              <a:spcAft>
                <a:spcPts val="0"/>
              </a:spcAft>
              <a:buClr>
                <a:schemeClr val="dk1"/>
              </a:buClr>
              <a:buSzPts val="1350"/>
              <a:buNone/>
              <a:defRPr/>
            </a:lvl5pPr>
            <a:lvl6pPr marL="3657509" lvl="5" indent="-457189" algn="l">
              <a:lnSpc>
                <a:spcPct val="90000"/>
              </a:lnSpc>
              <a:spcBef>
                <a:spcPts val="500"/>
              </a:spcBef>
              <a:spcAft>
                <a:spcPts val="0"/>
              </a:spcAft>
              <a:buClr>
                <a:schemeClr val="dk1"/>
              </a:buClr>
              <a:buSzPts val="1800"/>
              <a:buChar char="•"/>
              <a:defRPr/>
            </a:lvl6pPr>
            <a:lvl7pPr marL="4267093" lvl="6" indent="-457189" algn="l">
              <a:lnSpc>
                <a:spcPct val="90000"/>
              </a:lnSpc>
              <a:spcBef>
                <a:spcPts val="500"/>
              </a:spcBef>
              <a:spcAft>
                <a:spcPts val="0"/>
              </a:spcAft>
              <a:buClr>
                <a:schemeClr val="dk1"/>
              </a:buClr>
              <a:buSzPts val="1800"/>
              <a:buChar char="•"/>
              <a:defRPr/>
            </a:lvl7pPr>
            <a:lvl8pPr marL="4876678" lvl="7" indent="-457189" algn="l">
              <a:lnSpc>
                <a:spcPct val="90000"/>
              </a:lnSpc>
              <a:spcBef>
                <a:spcPts val="500"/>
              </a:spcBef>
              <a:spcAft>
                <a:spcPts val="0"/>
              </a:spcAft>
              <a:buClr>
                <a:schemeClr val="dk1"/>
              </a:buClr>
              <a:buSzPts val="1800"/>
              <a:buChar char="•"/>
              <a:defRPr/>
            </a:lvl8pPr>
            <a:lvl9pPr marL="5486263" lvl="8" indent="-457189" algn="l">
              <a:lnSpc>
                <a:spcPct val="90000"/>
              </a:lnSpc>
              <a:spcBef>
                <a:spcPts val="500"/>
              </a:spcBef>
              <a:spcAft>
                <a:spcPts val="0"/>
              </a:spcAft>
              <a:buClr>
                <a:schemeClr val="dk1"/>
              </a:buClr>
              <a:buSzPts val="1800"/>
              <a:buChar char="•"/>
              <a:defRPr/>
            </a:lvl9pPr>
          </a:lstStyle>
          <a:p>
            <a:endParaRPr/>
          </a:p>
        </p:txBody>
      </p:sp>
      <p:sp>
        <p:nvSpPr>
          <p:cNvPr id="170" name="Google Shape;170;p21"/>
          <p:cNvSpPr/>
          <p:nvPr/>
        </p:nvSpPr>
        <p:spPr>
          <a:xfrm>
            <a:off x="838199" y="0"/>
            <a:ext cx="5549348" cy="185531"/>
          </a:xfrm>
          <a:prstGeom prst="rect">
            <a:avLst/>
          </a:prstGeom>
          <a:solidFill>
            <a:schemeClr val="dk1"/>
          </a:solidFill>
          <a:ln>
            <a:noFill/>
          </a:ln>
        </p:spPr>
        <p:txBody>
          <a:bodyPr spcFirstLastPara="1" wrap="square" lIns="121900" tIns="60933" rIns="121900" bIns="60933"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12187244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Title Slide, V2" preserve="1">
  <p:cSld name="Title Slide, V2">
    <p:bg>
      <p:bgPr>
        <a:blipFill>
          <a:blip r:embed="rId2">
            <a:alphaModFix/>
          </a:blip>
          <a:stretch>
            <a:fillRect/>
          </a:stretch>
        </a:blipFill>
        <a:effectLst/>
      </p:bgPr>
    </p:bg>
    <p:spTree>
      <p:nvGrpSpPr>
        <p:cNvPr id="1" name="Shape 23"/>
        <p:cNvGrpSpPr/>
        <p:nvPr/>
      </p:nvGrpSpPr>
      <p:grpSpPr>
        <a:xfrm>
          <a:off x="0" y="0"/>
          <a:ext cx="0" cy="0"/>
          <a:chOff x="0" y="0"/>
          <a:chExt cx="0" cy="0"/>
        </a:xfrm>
      </p:grpSpPr>
      <p:sp>
        <p:nvSpPr>
          <p:cNvPr id="24" name="Google Shape;24;p3"/>
          <p:cNvSpPr/>
          <p:nvPr/>
        </p:nvSpPr>
        <p:spPr>
          <a:xfrm>
            <a:off x="-3101" y="5856875"/>
            <a:ext cx="12192000" cy="1046291"/>
          </a:xfrm>
          <a:prstGeom prst="rect">
            <a:avLst/>
          </a:prstGeom>
          <a:solidFill>
            <a:schemeClr val="accent6"/>
          </a:solidFill>
          <a:ln>
            <a:noFill/>
          </a:ln>
        </p:spPr>
        <p:txBody>
          <a:bodyPr spcFirstLastPara="1" wrap="square" lIns="121900" tIns="60933" rIns="121900" bIns="60933"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pic>
        <p:nvPicPr>
          <p:cNvPr id="25" name="Google Shape;25;p3"/>
          <p:cNvPicPr preferRelativeResize="0"/>
          <p:nvPr/>
        </p:nvPicPr>
        <p:blipFill rotWithShape="1">
          <a:blip r:embed="rId3">
            <a:alphaModFix/>
          </a:blip>
          <a:srcRect/>
          <a:stretch/>
        </p:blipFill>
        <p:spPr>
          <a:xfrm>
            <a:off x="487677" y="5868487"/>
            <a:ext cx="2857692" cy="1049244"/>
          </a:xfrm>
          <a:prstGeom prst="rect">
            <a:avLst/>
          </a:prstGeom>
          <a:noFill/>
          <a:ln>
            <a:noFill/>
          </a:ln>
        </p:spPr>
      </p:pic>
      <p:sp>
        <p:nvSpPr>
          <p:cNvPr id="26" name="Google Shape;26;p3"/>
          <p:cNvSpPr/>
          <p:nvPr/>
        </p:nvSpPr>
        <p:spPr>
          <a:xfrm>
            <a:off x="-1" y="0"/>
            <a:ext cx="12192000" cy="185531"/>
          </a:xfrm>
          <a:prstGeom prst="rect">
            <a:avLst/>
          </a:prstGeom>
          <a:solidFill>
            <a:srgbClr val="C69241"/>
          </a:solidFill>
          <a:ln>
            <a:noFill/>
          </a:ln>
        </p:spPr>
        <p:txBody>
          <a:bodyPr spcFirstLastPara="1" wrap="square" lIns="121900" tIns="60933" rIns="121900" bIns="60933"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cxnSp>
        <p:nvCxnSpPr>
          <p:cNvPr id="27" name="Google Shape;27;p3"/>
          <p:cNvCxnSpPr/>
          <p:nvPr/>
        </p:nvCxnSpPr>
        <p:spPr>
          <a:xfrm>
            <a:off x="777856" y="3446655"/>
            <a:ext cx="1622611" cy="0"/>
          </a:xfrm>
          <a:prstGeom prst="straightConnector1">
            <a:avLst/>
          </a:prstGeom>
          <a:noFill/>
          <a:ln w="19050" cap="flat" cmpd="sng">
            <a:solidFill>
              <a:srgbClr val="C69241"/>
            </a:solidFill>
            <a:prstDash val="solid"/>
            <a:miter lim="800000"/>
            <a:headEnd type="none" w="sm" len="sm"/>
            <a:tailEnd type="none" w="sm" len="sm"/>
          </a:ln>
        </p:spPr>
      </p:cxnSp>
      <p:sp>
        <p:nvSpPr>
          <p:cNvPr id="28" name="Google Shape;28;p3"/>
          <p:cNvSpPr/>
          <p:nvPr/>
        </p:nvSpPr>
        <p:spPr>
          <a:xfrm>
            <a:off x="605071" y="1392027"/>
            <a:ext cx="5480595" cy="3066763"/>
          </a:xfrm>
          <a:prstGeom prst="rect">
            <a:avLst/>
          </a:prstGeom>
          <a:solidFill>
            <a:schemeClr val="lt1"/>
          </a:solidFill>
          <a:ln>
            <a:noFill/>
          </a:ln>
        </p:spPr>
        <p:txBody>
          <a:bodyPr spcFirstLastPara="1" wrap="square" lIns="121900" tIns="60933" rIns="121900" bIns="60933"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29" name="Google Shape;29;p3"/>
          <p:cNvSpPr txBox="1">
            <a:spLocks noGrp="1"/>
          </p:cNvSpPr>
          <p:nvPr>
            <p:ph type="body" idx="1"/>
          </p:nvPr>
        </p:nvSpPr>
        <p:spPr>
          <a:xfrm>
            <a:off x="912774" y="1460136"/>
            <a:ext cx="4865189" cy="2583001"/>
          </a:xfrm>
          <a:prstGeom prst="rect">
            <a:avLst/>
          </a:prstGeom>
          <a:noFill/>
          <a:ln>
            <a:noFill/>
          </a:ln>
        </p:spPr>
        <p:txBody>
          <a:bodyPr spcFirstLastPara="1" wrap="square" lIns="91425" tIns="45700" rIns="91425" bIns="45700" anchor="b" anchorCtr="0">
            <a:noAutofit/>
          </a:bodyPr>
          <a:lstStyle>
            <a:lvl1pPr marL="609585" lvl="0" indent="-304792" algn="l">
              <a:lnSpc>
                <a:spcPct val="107692"/>
              </a:lnSpc>
              <a:spcBef>
                <a:spcPts val="0"/>
              </a:spcBef>
              <a:spcAft>
                <a:spcPts val="0"/>
              </a:spcAft>
              <a:buClr>
                <a:schemeClr val="dk1"/>
              </a:buClr>
              <a:buSzPts val="4875"/>
              <a:buNone/>
              <a:defRPr sz="8666" b="0" i="0">
                <a:solidFill>
                  <a:schemeClr val="dk1"/>
                </a:solidFill>
                <a:latin typeface="Arial"/>
                <a:ea typeface="Arial"/>
                <a:cs typeface="Arial"/>
                <a:sym typeface="Arial"/>
              </a:defRPr>
            </a:lvl1pPr>
            <a:lvl2pPr marL="1219170" lvl="1" indent="-304792" algn="l">
              <a:lnSpc>
                <a:spcPct val="90000"/>
              </a:lnSpc>
              <a:spcBef>
                <a:spcPts val="500"/>
              </a:spcBef>
              <a:spcAft>
                <a:spcPts val="0"/>
              </a:spcAft>
              <a:buClr>
                <a:schemeClr val="dk1"/>
              </a:buClr>
              <a:buSzPts val="1350"/>
              <a:buNone/>
              <a:defRPr/>
            </a:lvl2pPr>
            <a:lvl3pPr marL="1828754" lvl="2" indent="-304792" algn="l">
              <a:lnSpc>
                <a:spcPct val="90000"/>
              </a:lnSpc>
              <a:spcBef>
                <a:spcPts val="500"/>
              </a:spcBef>
              <a:spcAft>
                <a:spcPts val="0"/>
              </a:spcAft>
              <a:buClr>
                <a:schemeClr val="dk1"/>
              </a:buClr>
              <a:buSzPts val="1350"/>
              <a:buNone/>
              <a:defRPr/>
            </a:lvl3pPr>
            <a:lvl4pPr marL="2438339" lvl="3" indent="-304792" algn="l">
              <a:lnSpc>
                <a:spcPct val="90000"/>
              </a:lnSpc>
              <a:spcBef>
                <a:spcPts val="500"/>
              </a:spcBef>
              <a:spcAft>
                <a:spcPts val="0"/>
              </a:spcAft>
              <a:buClr>
                <a:schemeClr val="dk1"/>
              </a:buClr>
              <a:buSzPts val="1350"/>
              <a:buNone/>
              <a:defRPr/>
            </a:lvl4pPr>
            <a:lvl5pPr marL="3047924" lvl="4" indent="-304792" algn="l">
              <a:lnSpc>
                <a:spcPct val="90000"/>
              </a:lnSpc>
              <a:spcBef>
                <a:spcPts val="500"/>
              </a:spcBef>
              <a:spcAft>
                <a:spcPts val="0"/>
              </a:spcAft>
              <a:buClr>
                <a:schemeClr val="dk1"/>
              </a:buClr>
              <a:buSzPts val="1350"/>
              <a:buNone/>
              <a:defRPr/>
            </a:lvl5pPr>
            <a:lvl6pPr marL="3657509" lvl="5" indent="-457189" algn="l">
              <a:lnSpc>
                <a:spcPct val="90000"/>
              </a:lnSpc>
              <a:spcBef>
                <a:spcPts val="500"/>
              </a:spcBef>
              <a:spcAft>
                <a:spcPts val="0"/>
              </a:spcAft>
              <a:buClr>
                <a:schemeClr val="dk1"/>
              </a:buClr>
              <a:buSzPts val="1800"/>
              <a:buChar char="•"/>
              <a:defRPr/>
            </a:lvl6pPr>
            <a:lvl7pPr marL="4267093" lvl="6" indent="-457189" algn="l">
              <a:lnSpc>
                <a:spcPct val="90000"/>
              </a:lnSpc>
              <a:spcBef>
                <a:spcPts val="500"/>
              </a:spcBef>
              <a:spcAft>
                <a:spcPts val="0"/>
              </a:spcAft>
              <a:buClr>
                <a:schemeClr val="dk1"/>
              </a:buClr>
              <a:buSzPts val="1800"/>
              <a:buChar char="•"/>
              <a:defRPr/>
            </a:lvl7pPr>
            <a:lvl8pPr marL="4876678" lvl="7" indent="-457189" algn="l">
              <a:lnSpc>
                <a:spcPct val="90000"/>
              </a:lnSpc>
              <a:spcBef>
                <a:spcPts val="500"/>
              </a:spcBef>
              <a:spcAft>
                <a:spcPts val="0"/>
              </a:spcAft>
              <a:buClr>
                <a:schemeClr val="dk1"/>
              </a:buClr>
              <a:buSzPts val="1800"/>
              <a:buChar char="•"/>
              <a:defRPr/>
            </a:lvl8pPr>
            <a:lvl9pPr marL="5486263" lvl="8" indent="-457189" algn="l">
              <a:lnSpc>
                <a:spcPct val="90000"/>
              </a:lnSpc>
              <a:spcBef>
                <a:spcPts val="500"/>
              </a:spcBef>
              <a:spcAft>
                <a:spcPts val="0"/>
              </a:spcAft>
              <a:buClr>
                <a:schemeClr val="dk1"/>
              </a:buClr>
              <a:buSzPts val="1800"/>
              <a:buChar char="•"/>
              <a:defRPr/>
            </a:lvl9pPr>
          </a:lstStyle>
          <a:p>
            <a:endParaRPr/>
          </a:p>
        </p:txBody>
      </p:sp>
      <p:sp>
        <p:nvSpPr>
          <p:cNvPr id="30" name="Google Shape;30;p3"/>
          <p:cNvSpPr/>
          <p:nvPr/>
        </p:nvSpPr>
        <p:spPr>
          <a:xfrm>
            <a:off x="912774" y="4209858"/>
            <a:ext cx="4865189" cy="510903"/>
          </a:xfrm>
          <a:prstGeom prst="rect">
            <a:avLst/>
          </a:prstGeom>
          <a:solidFill>
            <a:schemeClr val="dk1"/>
          </a:solidFill>
          <a:ln>
            <a:noFill/>
          </a:ln>
        </p:spPr>
        <p:txBody>
          <a:bodyPr spcFirstLastPara="1" wrap="square" lIns="121900" tIns="60933" rIns="121900" bIns="60933"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31" name="Google Shape;31;p3"/>
          <p:cNvSpPr txBox="1">
            <a:spLocks noGrp="1"/>
          </p:cNvSpPr>
          <p:nvPr>
            <p:ph type="body" idx="2"/>
          </p:nvPr>
        </p:nvSpPr>
        <p:spPr>
          <a:xfrm>
            <a:off x="958927" y="4297814"/>
            <a:ext cx="4612283" cy="327697"/>
          </a:xfrm>
          <a:prstGeom prst="rect">
            <a:avLst/>
          </a:prstGeom>
          <a:noFill/>
          <a:ln>
            <a:noFill/>
          </a:ln>
        </p:spPr>
        <p:txBody>
          <a:bodyPr spcFirstLastPara="1" wrap="square" lIns="91425" tIns="45700" rIns="91425" bIns="45700" anchor="ctr" anchorCtr="0">
            <a:noAutofit/>
          </a:bodyPr>
          <a:lstStyle>
            <a:lvl1pPr marL="609585" lvl="0" indent="-304792" algn="l">
              <a:lnSpc>
                <a:spcPct val="134285"/>
              </a:lnSpc>
              <a:spcBef>
                <a:spcPts val="0"/>
              </a:spcBef>
              <a:spcAft>
                <a:spcPts val="0"/>
              </a:spcAft>
              <a:buClr>
                <a:schemeClr val="lt1"/>
              </a:buClr>
              <a:buSzPts val="1050"/>
              <a:buNone/>
              <a:defRPr sz="1867">
                <a:solidFill>
                  <a:schemeClr val="lt1"/>
                </a:solidFill>
              </a:defRPr>
            </a:lvl1pPr>
            <a:lvl2pPr marL="1219170" lvl="1" indent="-304792" algn="l">
              <a:lnSpc>
                <a:spcPct val="90000"/>
              </a:lnSpc>
              <a:spcBef>
                <a:spcPts val="500"/>
              </a:spcBef>
              <a:spcAft>
                <a:spcPts val="0"/>
              </a:spcAft>
              <a:buClr>
                <a:schemeClr val="dk1"/>
              </a:buClr>
              <a:buSzPts val="1350"/>
              <a:buNone/>
              <a:defRPr/>
            </a:lvl2pPr>
            <a:lvl3pPr marL="1828754" lvl="2" indent="-304792" algn="l">
              <a:lnSpc>
                <a:spcPct val="90000"/>
              </a:lnSpc>
              <a:spcBef>
                <a:spcPts val="500"/>
              </a:spcBef>
              <a:spcAft>
                <a:spcPts val="0"/>
              </a:spcAft>
              <a:buClr>
                <a:schemeClr val="dk1"/>
              </a:buClr>
              <a:buSzPts val="1350"/>
              <a:buNone/>
              <a:defRPr/>
            </a:lvl3pPr>
            <a:lvl4pPr marL="2438339" lvl="3" indent="-304792" algn="l">
              <a:lnSpc>
                <a:spcPct val="90000"/>
              </a:lnSpc>
              <a:spcBef>
                <a:spcPts val="500"/>
              </a:spcBef>
              <a:spcAft>
                <a:spcPts val="0"/>
              </a:spcAft>
              <a:buClr>
                <a:schemeClr val="dk1"/>
              </a:buClr>
              <a:buSzPts val="1350"/>
              <a:buNone/>
              <a:defRPr/>
            </a:lvl4pPr>
            <a:lvl5pPr marL="3047924" lvl="4" indent="-304792" algn="l">
              <a:lnSpc>
                <a:spcPct val="90000"/>
              </a:lnSpc>
              <a:spcBef>
                <a:spcPts val="500"/>
              </a:spcBef>
              <a:spcAft>
                <a:spcPts val="0"/>
              </a:spcAft>
              <a:buClr>
                <a:schemeClr val="dk1"/>
              </a:buClr>
              <a:buSzPts val="1350"/>
              <a:buNone/>
              <a:defRPr/>
            </a:lvl5pPr>
            <a:lvl6pPr marL="3657509" lvl="5" indent="-457189" algn="l">
              <a:lnSpc>
                <a:spcPct val="90000"/>
              </a:lnSpc>
              <a:spcBef>
                <a:spcPts val="500"/>
              </a:spcBef>
              <a:spcAft>
                <a:spcPts val="0"/>
              </a:spcAft>
              <a:buClr>
                <a:schemeClr val="dk1"/>
              </a:buClr>
              <a:buSzPts val="1800"/>
              <a:buChar char="•"/>
              <a:defRPr/>
            </a:lvl6pPr>
            <a:lvl7pPr marL="4267093" lvl="6" indent="-457189" algn="l">
              <a:lnSpc>
                <a:spcPct val="90000"/>
              </a:lnSpc>
              <a:spcBef>
                <a:spcPts val="500"/>
              </a:spcBef>
              <a:spcAft>
                <a:spcPts val="0"/>
              </a:spcAft>
              <a:buClr>
                <a:schemeClr val="dk1"/>
              </a:buClr>
              <a:buSzPts val="1800"/>
              <a:buChar char="•"/>
              <a:defRPr/>
            </a:lvl7pPr>
            <a:lvl8pPr marL="4876678" lvl="7" indent="-457189" algn="l">
              <a:lnSpc>
                <a:spcPct val="90000"/>
              </a:lnSpc>
              <a:spcBef>
                <a:spcPts val="500"/>
              </a:spcBef>
              <a:spcAft>
                <a:spcPts val="0"/>
              </a:spcAft>
              <a:buClr>
                <a:schemeClr val="dk1"/>
              </a:buClr>
              <a:buSzPts val="1800"/>
              <a:buChar char="•"/>
              <a:defRPr/>
            </a:lvl8pPr>
            <a:lvl9pPr marL="5486263" lvl="8" indent="-457189" algn="l">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126640178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matchingName="Title Slide, V1" preserve="1">
  <p:cSld name="Title Slide, V1">
    <p:bg>
      <p:bgPr>
        <a:solidFill>
          <a:schemeClr val="dk1"/>
        </a:solidFill>
        <a:effectLst/>
      </p:bgPr>
    </p:bg>
    <p:spTree>
      <p:nvGrpSpPr>
        <p:cNvPr id="1" name="Shape 171"/>
        <p:cNvGrpSpPr/>
        <p:nvPr/>
      </p:nvGrpSpPr>
      <p:grpSpPr>
        <a:xfrm>
          <a:off x="0" y="0"/>
          <a:ext cx="0" cy="0"/>
          <a:chOff x="0" y="0"/>
          <a:chExt cx="0" cy="0"/>
        </a:xfrm>
      </p:grpSpPr>
      <p:sp>
        <p:nvSpPr>
          <p:cNvPr id="172" name="Google Shape;172;p22"/>
          <p:cNvSpPr/>
          <p:nvPr/>
        </p:nvSpPr>
        <p:spPr>
          <a:xfrm>
            <a:off x="-3101" y="5856875"/>
            <a:ext cx="12192000" cy="1046291"/>
          </a:xfrm>
          <a:prstGeom prst="rect">
            <a:avLst/>
          </a:prstGeom>
          <a:solidFill>
            <a:schemeClr val="accent6"/>
          </a:solidFill>
          <a:ln>
            <a:noFill/>
          </a:ln>
        </p:spPr>
        <p:txBody>
          <a:bodyPr spcFirstLastPara="1" wrap="square" lIns="121900" tIns="60933" rIns="121900" bIns="60933"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pic>
        <p:nvPicPr>
          <p:cNvPr id="173" name="Google Shape;173;p22"/>
          <p:cNvPicPr preferRelativeResize="0"/>
          <p:nvPr/>
        </p:nvPicPr>
        <p:blipFill rotWithShape="1">
          <a:blip r:embed="rId2">
            <a:alphaModFix/>
          </a:blip>
          <a:srcRect/>
          <a:stretch/>
        </p:blipFill>
        <p:spPr>
          <a:xfrm>
            <a:off x="487677" y="5868487"/>
            <a:ext cx="2857692" cy="1049244"/>
          </a:xfrm>
          <a:prstGeom prst="rect">
            <a:avLst/>
          </a:prstGeom>
          <a:noFill/>
          <a:ln>
            <a:noFill/>
          </a:ln>
        </p:spPr>
      </p:pic>
      <p:pic>
        <p:nvPicPr>
          <p:cNvPr id="174" name="Google Shape;174;p22"/>
          <p:cNvPicPr preferRelativeResize="0"/>
          <p:nvPr/>
        </p:nvPicPr>
        <p:blipFill rotWithShape="1">
          <a:blip r:embed="rId3">
            <a:alphaModFix amt="10000"/>
          </a:blip>
          <a:srcRect t="16938" r="13015"/>
          <a:stretch/>
        </p:blipFill>
        <p:spPr>
          <a:xfrm>
            <a:off x="7719429" y="185531"/>
            <a:ext cx="4469471" cy="5261324"/>
          </a:xfrm>
          <a:prstGeom prst="rect">
            <a:avLst/>
          </a:prstGeom>
          <a:noFill/>
          <a:ln>
            <a:noFill/>
          </a:ln>
        </p:spPr>
      </p:pic>
      <p:sp>
        <p:nvSpPr>
          <p:cNvPr id="175" name="Google Shape;175;p22"/>
          <p:cNvSpPr/>
          <p:nvPr/>
        </p:nvSpPr>
        <p:spPr>
          <a:xfrm>
            <a:off x="-1" y="0"/>
            <a:ext cx="12192000" cy="185531"/>
          </a:xfrm>
          <a:prstGeom prst="rect">
            <a:avLst/>
          </a:prstGeom>
          <a:solidFill>
            <a:srgbClr val="C69241"/>
          </a:solidFill>
          <a:ln>
            <a:noFill/>
          </a:ln>
        </p:spPr>
        <p:txBody>
          <a:bodyPr spcFirstLastPara="1" wrap="square" lIns="121900" tIns="60933" rIns="121900" bIns="60933"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cxnSp>
        <p:nvCxnSpPr>
          <p:cNvPr id="176" name="Google Shape;176;p22"/>
          <p:cNvCxnSpPr/>
          <p:nvPr/>
        </p:nvCxnSpPr>
        <p:spPr>
          <a:xfrm>
            <a:off x="777856" y="3446655"/>
            <a:ext cx="1622611" cy="0"/>
          </a:xfrm>
          <a:prstGeom prst="straightConnector1">
            <a:avLst/>
          </a:prstGeom>
          <a:noFill/>
          <a:ln w="19050" cap="flat" cmpd="sng">
            <a:solidFill>
              <a:srgbClr val="C69241"/>
            </a:solidFill>
            <a:prstDash val="solid"/>
            <a:miter lim="800000"/>
            <a:headEnd type="none" w="sm" len="sm"/>
            <a:tailEnd type="none" w="sm" len="sm"/>
          </a:ln>
        </p:spPr>
      </p:cxnSp>
      <p:sp>
        <p:nvSpPr>
          <p:cNvPr id="177" name="Google Shape;177;p22"/>
          <p:cNvSpPr txBox="1">
            <a:spLocks noGrp="1"/>
          </p:cNvSpPr>
          <p:nvPr>
            <p:ph type="body" idx="1"/>
          </p:nvPr>
        </p:nvSpPr>
        <p:spPr>
          <a:xfrm>
            <a:off x="630951" y="608533"/>
            <a:ext cx="5816600" cy="2618316"/>
          </a:xfrm>
          <a:prstGeom prst="rect">
            <a:avLst/>
          </a:prstGeom>
          <a:noFill/>
          <a:ln>
            <a:noFill/>
          </a:ln>
        </p:spPr>
        <p:txBody>
          <a:bodyPr spcFirstLastPara="1" wrap="square" lIns="91425" tIns="45700" rIns="91425" bIns="45700" anchor="b" anchorCtr="0">
            <a:noAutofit/>
          </a:bodyPr>
          <a:lstStyle>
            <a:lvl1pPr marL="609585" lvl="0" indent="-304792" algn="l">
              <a:lnSpc>
                <a:spcPct val="107692"/>
              </a:lnSpc>
              <a:spcBef>
                <a:spcPts val="0"/>
              </a:spcBef>
              <a:spcAft>
                <a:spcPts val="0"/>
              </a:spcAft>
              <a:buClr>
                <a:schemeClr val="lt1"/>
              </a:buClr>
              <a:buSzPts val="4875"/>
              <a:buNone/>
              <a:defRPr sz="8666" b="0" i="0">
                <a:solidFill>
                  <a:schemeClr val="lt1"/>
                </a:solidFill>
                <a:latin typeface="Arial"/>
                <a:ea typeface="Arial"/>
                <a:cs typeface="Arial"/>
                <a:sym typeface="Arial"/>
              </a:defRPr>
            </a:lvl1pPr>
            <a:lvl2pPr marL="1219170" lvl="1" indent="-304792" algn="l">
              <a:lnSpc>
                <a:spcPct val="90000"/>
              </a:lnSpc>
              <a:spcBef>
                <a:spcPts val="500"/>
              </a:spcBef>
              <a:spcAft>
                <a:spcPts val="0"/>
              </a:spcAft>
              <a:buClr>
                <a:schemeClr val="lt1"/>
              </a:buClr>
              <a:buSzPts val="1350"/>
              <a:buNone/>
              <a:defRPr/>
            </a:lvl2pPr>
            <a:lvl3pPr marL="1828754" lvl="2" indent="-304792" algn="l">
              <a:lnSpc>
                <a:spcPct val="90000"/>
              </a:lnSpc>
              <a:spcBef>
                <a:spcPts val="500"/>
              </a:spcBef>
              <a:spcAft>
                <a:spcPts val="0"/>
              </a:spcAft>
              <a:buClr>
                <a:schemeClr val="lt1"/>
              </a:buClr>
              <a:buSzPts val="1350"/>
              <a:buNone/>
              <a:defRPr/>
            </a:lvl3pPr>
            <a:lvl4pPr marL="2438339" lvl="3" indent="-304792" algn="l">
              <a:lnSpc>
                <a:spcPct val="90000"/>
              </a:lnSpc>
              <a:spcBef>
                <a:spcPts val="500"/>
              </a:spcBef>
              <a:spcAft>
                <a:spcPts val="0"/>
              </a:spcAft>
              <a:buClr>
                <a:schemeClr val="lt1"/>
              </a:buClr>
              <a:buSzPts val="1350"/>
              <a:buNone/>
              <a:defRPr/>
            </a:lvl4pPr>
            <a:lvl5pPr marL="3047924" lvl="4" indent="-304792" algn="l">
              <a:lnSpc>
                <a:spcPct val="90000"/>
              </a:lnSpc>
              <a:spcBef>
                <a:spcPts val="500"/>
              </a:spcBef>
              <a:spcAft>
                <a:spcPts val="0"/>
              </a:spcAft>
              <a:buClr>
                <a:schemeClr val="lt1"/>
              </a:buClr>
              <a:buSzPts val="1350"/>
              <a:buNone/>
              <a:defRPr/>
            </a:lvl5pPr>
            <a:lvl6pPr marL="3657509" lvl="5" indent="-457189" algn="l">
              <a:lnSpc>
                <a:spcPct val="90000"/>
              </a:lnSpc>
              <a:spcBef>
                <a:spcPts val="500"/>
              </a:spcBef>
              <a:spcAft>
                <a:spcPts val="0"/>
              </a:spcAft>
              <a:buClr>
                <a:schemeClr val="lt1"/>
              </a:buClr>
              <a:buSzPts val="1800"/>
              <a:buChar char="•"/>
              <a:defRPr/>
            </a:lvl6pPr>
            <a:lvl7pPr marL="4267093" lvl="6" indent="-457189" algn="l">
              <a:lnSpc>
                <a:spcPct val="90000"/>
              </a:lnSpc>
              <a:spcBef>
                <a:spcPts val="500"/>
              </a:spcBef>
              <a:spcAft>
                <a:spcPts val="0"/>
              </a:spcAft>
              <a:buClr>
                <a:schemeClr val="lt1"/>
              </a:buClr>
              <a:buSzPts val="1800"/>
              <a:buChar char="•"/>
              <a:defRPr/>
            </a:lvl7pPr>
            <a:lvl8pPr marL="4876678" lvl="7" indent="-457189" algn="l">
              <a:lnSpc>
                <a:spcPct val="90000"/>
              </a:lnSpc>
              <a:spcBef>
                <a:spcPts val="500"/>
              </a:spcBef>
              <a:spcAft>
                <a:spcPts val="0"/>
              </a:spcAft>
              <a:buClr>
                <a:schemeClr val="lt1"/>
              </a:buClr>
              <a:buSzPts val="1800"/>
              <a:buChar char="•"/>
              <a:defRPr/>
            </a:lvl8pPr>
            <a:lvl9pPr marL="5486263" lvl="8" indent="-457189" algn="l">
              <a:lnSpc>
                <a:spcPct val="90000"/>
              </a:lnSpc>
              <a:spcBef>
                <a:spcPts val="500"/>
              </a:spcBef>
              <a:spcAft>
                <a:spcPts val="0"/>
              </a:spcAft>
              <a:buClr>
                <a:schemeClr val="lt1"/>
              </a:buClr>
              <a:buSzPts val="1800"/>
              <a:buChar char="•"/>
              <a:defRPr/>
            </a:lvl9pPr>
          </a:lstStyle>
          <a:p>
            <a:endParaRPr/>
          </a:p>
        </p:txBody>
      </p:sp>
      <p:sp>
        <p:nvSpPr>
          <p:cNvPr id="178" name="Google Shape;178;p22"/>
          <p:cNvSpPr txBox="1">
            <a:spLocks noGrp="1"/>
          </p:cNvSpPr>
          <p:nvPr>
            <p:ph type="body" idx="2"/>
          </p:nvPr>
        </p:nvSpPr>
        <p:spPr>
          <a:xfrm>
            <a:off x="630952" y="3872158"/>
            <a:ext cx="5816600" cy="346491"/>
          </a:xfrm>
          <a:prstGeom prst="rect">
            <a:avLst/>
          </a:prstGeom>
          <a:noFill/>
          <a:ln>
            <a:noFill/>
          </a:ln>
        </p:spPr>
        <p:txBody>
          <a:bodyPr spcFirstLastPara="1" wrap="square" lIns="91425" tIns="45700" rIns="91425" bIns="45700" anchor="ctr" anchorCtr="0">
            <a:noAutofit/>
          </a:bodyPr>
          <a:lstStyle>
            <a:lvl1pPr marL="609585" lvl="0" indent="-304792" algn="l">
              <a:lnSpc>
                <a:spcPct val="134285"/>
              </a:lnSpc>
              <a:spcBef>
                <a:spcPts val="0"/>
              </a:spcBef>
              <a:spcAft>
                <a:spcPts val="0"/>
              </a:spcAft>
              <a:buClr>
                <a:schemeClr val="lt1"/>
              </a:buClr>
              <a:buSzPts val="1050"/>
              <a:buNone/>
              <a:defRPr/>
            </a:lvl1pPr>
            <a:lvl2pPr marL="1219170" lvl="1" indent="-304792" algn="l">
              <a:lnSpc>
                <a:spcPct val="90000"/>
              </a:lnSpc>
              <a:spcBef>
                <a:spcPts val="500"/>
              </a:spcBef>
              <a:spcAft>
                <a:spcPts val="0"/>
              </a:spcAft>
              <a:buClr>
                <a:schemeClr val="lt1"/>
              </a:buClr>
              <a:buSzPts val="1350"/>
              <a:buNone/>
              <a:defRPr/>
            </a:lvl2pPr>
            <a:lvl3pPr marL="1828754" lvl="2" indent="-304792" algn="l">
              <a:lnSpc>
                <a:spcPct val="90000"/>
              </a:lnSpc>
              <a:spcBef>
                <a:spcPts val="500"/>
              </a:spcBef>
              <a:spcAft>
                <a:spcPts val="0"/>
              </a:spcAft>
              <a:buClr>
                <a:schemeClr val="lt1"/>
              </a:buClr>
              <a:buSzPts val="1350"/>
              <a:buNone/>
              <a:defRPr/>
            </a:lvl3pPr>
            <a:lvl4pPr marL="2438339" lvl="3" indent="-304792" algn="l">
              <a:lnSpc>
                <a:spcPct val="90000"/>
              </a:lnSpc>
              <a:spcBef>
                <a:spcPts val="500"/>
              </a:spcBef>
              <a:spcAft>
                <a:spcPts val="0"/>
              </a:spcAft>
              <a:buClr>
                <a:schemeClr val="lt1"/>
              </a:buClr>
              <a:buSzPts val="1350"/>
              <a:buNone/>
              <a:defRPr/>
            </a:lvl4pPr>
            <a:lvl5pPr marL="3047924" lvl="4" indent="-304792" algn="l">
              <a:lnSpc>
                <a:spcPct val="90000"/>
              </a:lnSpc>
              <a:spcBef>
                <a:spcPts val="500"/>
              </a:spcBef>
              <a:spcAft>
                <a:spcPts val="0"/>
              </a:spcAft>
              <a:buClr>
                <a:schemeClr val="lt1"/>
              </a:buClr>
              <a:buSzPts val="1350"/>
              <a:buNone/>
              <a:defRPr/>
            </a:lvl5pPr>
            <a:lvl6pPr marL="3657509" lvl="5" indent="-457189" algn="l">
              <a:lnSpc>
                <a:spcPct val="90000"/>
              </a:lnSpc>
              <a:spcBef>
                <a:spcPts val="500"/>
              </a:spcBef>
              <a:spcAft>
                <a:spcPts val="0"/>
              </a:spcAft>
              <a:buClr>
                <a:schemeClr val="lt1"/>
              </a:buClr>
              <a:buSzPts val="1800"/>
              <a:buChar char="•"/>
              <a:defRPr/>
            </a:lvl6pPr>
            <a:lvl7pPr marL="4267093" lvl="6" indent="-457189" algn="l">
              <a:lnSpc>
                <a:spcPct val="90000"/>
              </a:lnSpc>
              <a:spcBef>
                <a:spcPts val="500"/>
              </a:spcBef>
              <a:spcAft>
                <a:spcPts val="0"/>
              </a:spcAft>
              <a:buClr>
                <a:schemeClr val="lt1"/>
              </a:buClr>
              <a:buSzPts val="1800"/>
              <a:buChar char="•"/>
              <a:defRPr/>
            </a:lvl7pPr>
            <a:lvl8pPr marL="4876678" lvl="7" indent="-457189" algn="l">
              <a:lnSpc>
                <a:spcPct val="90000"/>
              </a:lnSpc>
              <a:spcBef>
                <a:spcPts val="500"/>
              </a:spcBef>
              <a:spcAft>
                <a:spcPts val="0"/>
              </a:spcAft>
              <a:buClr>
                <a:schemeClr val="lt1"/>
              </a:buClr>
              <a:buSzPts val="1800"/>
              <a:buChar char="•"/>
              <a:defRPr/>
            </a:lvl8pPr>
            <a:lvl9pPr marL="5486263" lvl="8" indent="-457189" algn="l">
              <a:lnSpc>
                <a:spcPct val="90000"/>
              </a:lnSpc>
              <a:spcBef>
                <a:spcPts val="500"/>
              </a:spcBef>
              <a:spcAft>
                <a:spcPts val="0"/>
              </a:spcAft>
              <a:buClr>
                <a:schemeClr val="lt1"/>
              </a:buClr>
              <a:buSzPts val="1800"/>
              <a:buChar char="•"/>
              <a:defRPr/>
            </a:lvl9pPr>
          </a:lstStyle>
          <a:p>
            <a:endParaRPr/>
          </a:p>
        </p:txBody>
      </p:sp>
    </p:spTree>
    <p:extLst>
      <p:ext uri="{BB962C8B-B14F-4D97-AF65-F5344CB8AC3E}">
        <p14:creationId xmlns:p14="http://schemas.microsoft.com/office/powerpoint/2010/main" val="403470487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matchingName="Section Breaker Green" preserve="1">
  <p:cSld name="Section Breaker Green">
    <p:bg>
      <p:bgPr>
        <a:solidFill>
          <a:schemeClr val="dk1"/>
        </a:solidFill>
        <a:effectLst/>
      </p:bgPr>
    </p:bg>
    <p:spTree>
      <p:nvGrpSpPr>
        <p:cNvPr id="1" name="Shape 179"/>
        <p:cNvGrpSpPr/>
        <p:nvPr/>
      </p:nvGrpSpPr>
      <p:grpSpPr>
        <a:xfrm>
          <a:off x="0" y="0"/>
          <a:ext cx="0" cy="0"/>
          <a:chOff x="0" y="0"/>
          <a:chExt cx="0" cy="0"/>
        </a:xfrm>
      </p:grpSpPr>
      <p:sp>
        <p:nvSpPr>
          <p:cNvPr id="180" name="Google Shape;180;p23"/>
          <p:cNvSpPr txBox="1">
            <a:spLocks noGrp="1"/>
          </p:cNvSpPr>
          <p:nvPr>
            <p:ph type="title"/>
          </p:nvPr>
        </p:nvSpPr>
        <p:spPr>
          <a:xfrm>
            <a:off x="672347" y="46395"/>
            <a:ext cx="10712828" cy="300158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lt1"/>
              </a:buClr>
              <a:buSzPts val="4800"/>
              <a:buFont typeface="Arial"/>
              <a:buNone/>
              <a:defRPr sz="6400">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cxnSp>
        <p:nvCxnSpPr>
          <p:cNvPr id="181" name="Google Shape;181;p23"/>
          <p:cNvCxnSpPr/>
          <p:nvPr/>
        </p:nvCxnSpPr>
        <p:spPr>
          <a:xfrm>
            <a:off x="806824" y="788873"/>
            <a:ext cx="1622611" cy="0"/>
          </a:xfrm>
          <a:prstGeom prst="straightConnector1">
            <a:avLst/>
          </a:prstGeom>
          <a:noFill/>
          <a:ln w="19050" cap="flat" cmpd="sng">
            <a:solidFill>
              <a:schemeClr val="accent1"/>
            </a:solidFill>
            <a:prstDash val="solid"/>
            <a:miter lim="800000"/>
            <a:headEnd type="none" w="sm" len="sm"/>
            <a:tailEnd type="none" w="sm" len="sm"/>
          </a:ln>
        </p:spPr>
      </p:cxnSp>
      <p:cxnSp>
        <p:nvCxnSpPr>
          <p:cNvPr id="182" name="Google Shape;182;p23"/>
          <p:cNvCxnSpPr/>
          <p:nvPr/>
        </p:nvCxnSpPr>
        <p:spPr>
          <a:xfrm>
            <a:off x="806824" y="2265063"/>
            <a:ext cx="1622611" cy="0"/>
          </a:xfrm>
          <a:prstGeom prst="straightConnector1">
            <a:avLst/>
          </a:prstGeom>
          <a:noFill/>
          <a:ln w="19050" cap="flat" cmpd="sng">
            <a:solidFill>
              <a:schemeClr val="accent1"/>
            </a:solidFill>
            <a:prstDash val="solid"/>
            <a:miter lim="800000"/>
            <a:headEnd type="none" w="sm" len="sm"/>
            <a:tailEnd type="none" w="sm" len="sm"/>
          </a:ln>
        </p:spPr>
      </p:cxnSp>
    </p:spTree>
    <p:extLst>
      <p:ext uri="{BB962C8B-B14F-4D97-AF65-F5344CB8AC3E}">
        <p14:creationId xmlns:p14="http://schemas.microsoft.com/office/powerpoint/2010/main" val="107197679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187CF3-D313-4E62-807D-483143E405B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3267355-EEBE-4F51-A675-DDADA63D2A0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6D62BC3-5CD7-4580-929E-CC4845D54927}"/>
              </a:ext>
            </a:extLst>
          </p:cNvPr>
          <p:cNvSpPr>
            <a:spLocks noGrp="1"/>
          </p:cNvSpPr>
          <p:nvPr>
            <p:ph type="dt" sz="half" idx="10"/>
          </p:nvPr>
        </p:nvSpPr>
        <p:spPr/>
        <p:txBody>
          <a:bodyPr/>
          <a:lstStyle/>
          <a:p>
            <a:fld id="{A7A5A561-B5CB-4296-A271-DF63D8B182D2}" type="datetimeFigureOut">
              <a:rPr lang="en-US" smtClean="0"/>
              <a:t>6/6/2021</a:t>
            </a:fld>
            <a:endParaRPr lang="en-US"/>
          </a:p>
        </p:txBody>
      </p:sp>
      <p:sp>
        <p:nvSpPr>
          <p:cNvPr id="5" name="Footer Placeholder 4">
            <a:extLst>
              <a:ext uri="{FF2B5EF4-FFF2-40B4-BE49-F238E27FC236}">
                <a16:creationId xmlns:a16="http://schemas.microsoft.com/office/drawing/2014/main" id="{FF0BE67E-B1F6-4073-90EB-141C054919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E2DD777-FD84-41C6-B965-A15D53A64952}"/>
              </a:ext>
            </a:extLst>
          </p:cNvPr>
          <p:cNvSpPr>
            <a:spLocks noGrp="1"/>
          </p:cNvSpPr>
          <p:nvPr>
            <p:ph type="sldNum" sz="quarter" idx="12"/>
          </p:nvPr>
        </p:nvSpPr>
        <p:spPr/>
        <p:txBody>
          <a:bodyPr/>
          <a:lstStyle/>
          <a:p>
            <a:fld id="{A3650133-214A-4C5F-B254-5BF3FD43B956}" type="slidenum">
              <a:rPr lang="en-US" smtClean="0"/>
              <a:t>‹#›</a:t>
            </a:fld>
            <a:endParaRPr lang="en-US"/>
          </a:p>
        </p:txBody>
      </p:sp>
    </p:spTree>
    <p:extLst>
      <p:ext uri="{BB962C8B-B14F-4D97-AF65-F5344CB8AC3E}">
        <p14:creationId xmlns:p14="http://schemas.microsoft.com/office/powerpoint/2010/main" val="76095977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matchingName="Title Slide, V1" preserve="1">
  <p:cSld name="Title Slide, V1">
    <p:bg>
      <p:bgPr>
        <a:solidFill>
          <a:schemeClr val="dk1"/>
        </a:solidFill>
        <a:effectLst/>
      </p:bgPr>
    </p:bg>
    <p:spTree>
      <p:nvGrpSpPr>
        <p:cNvPr id="1" name="Shape 191"/>
        <p:cNvGrpSpPr/>
        <p:nvPr/>
      </p:nvGrpSpPr>
      <p:grpSpPr>
        <a:xfrm>
          <a:off x="0" y="0"/>
          <a:ext cx="0" cy="0"/>
          <a:chOff x="0" y="0"/>
          <a:chExt cx="0" cy="0"/>
        </a:xfrm>
      </p:grpSpPr>
      <p:sp>
        <p:nvSpPr>
          <p:cNvPr id="192" name="Google Shape;192;p25"/>
          <p:cNvSpPr/>
          <p:nvPr/>
        </p:nvSpPr>
        <p:spPr>
          <a:xfrm>
            <a:off x="-3101" y="5856875"/>
            <a:ext cx="12192000" cy="1046291"/>
          </a:xfrm>
          <a:prstGeom prst="rect">
            <a:avLst/>
          </a:prstGeom>
          <a:solidFill>
            <a:schemeClr val="accent6"/>
          </a:solidFill>
          <a:ln>
            <a:noFill/>
          </a:ln>
        </p:spPr>
        <p:txBody>
          <a:bodyPr spcFirstLastPara="1" wrap="square" lIns="121900" tIns="60933" rIns="121900" bIns="60933"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pic>
        <p:nvPicPr>
          <p:cNvPr id="193" name="Google Shape;193;p25"/>
          <p:cNvPicPr preferRelativeResize="0"/>
          <p:nvPr/>
        </p:nvPicPr>
        <p:blipFill rotWithShape="1">
          <a:blip r:embed="rId2">
            <a:alphaModFix/>
          </a:blip>
          <a:srcRect/>
          <a:stretch/>
        </p:blipFill>
        <p:spPr>
          <a:xfrm>
            <a:off x="487677" y="5868487"/>
            <a:ext cx="2857692" cy="1049244"/>
          </a:xfrm>
          <a:prstGeom prst="rect">
            <a:avLst/>
          </a:prstGeom>
          <a:noFill/>
          <a:ln>
            <a:noFill/>
          </a:ln>
        </p:spPr>
      </p:pic>
      <p:pic>
        <p:nvPicPr>
          <p:cNvPr id="194" name="Google Shape;194;p25"/>
          <p:cNvPicPr preferRelativeResize="0"/>
          <p:nvPr/>
        </p:nvPicPr>
        <p:blipFill rotWithShape="1">
          <a:blip r:embed="rId3">
            <a:alphaModFix amt="10000"/>
          </a:blip>
          <a:srcRect t="16938" r="13015"/>
          <a:stretch/>
        </p:blipFill>
        <p:spPr>
          <a:xfrm>
            <a:off x="7719429" y="185531"/>
            <a:ext cx="4469471" cy="5261324"/>
          </a:xfrm>
          <a:prstGeom prst="rect">
            <a:avLst/>
          </a:prstGeom>
          <a:noFill/>
          <a:ln>
            <a:noFill/>
          </a:ln>
        </p:spPr>
      </p:pic>
      <p:sp>
        <p:nvSpPr>
          <p:cNvPr id="195" name="Google Shape;195;p25"/>
          <p:cNvSpPr/>
          <p:nvPr/>
        </p:nvSpPr>
        <p:spPr>
          <a:xfrm>
            <a:off x="-1" y="0"/>
            <a:ext cx="12192000" cy="185531"/>
          </a:xfrm>
          <a:prstGeom prst="rect">
            <a:avLst/>
          </a:prstGeom>
          <a:solidFill>
            <a:srgbClr val="C69241"/>
          </a:solidFill>
          <a:ln>
            <a:noFill/>
          </a:ln>
        </p:spPr>
        <p:txBody>
          <a:bodyPr spcFirstLastPara="1" wrap="square" lIns="121900" tIns="60933" rIns="121900" bIns="60933"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cxnSp>
        <p:nvCxnSpPr>
          <p:cNvPr id="196" name="Google Shape;196;p25"/>
          <p:cNvCxnSpPr/>
          <p:nvPr/>
        </p:nvCxnSpPr>
        <p:spPr>
          <a:xfrm>
            <a:off x="777856" y="3446655"/>
            <a:ext cx="1622611" cy="0"/>
          </a:xfrm>
          <a:prstGeom prst="straightConnector1">
            <a:avLst/>
          </a:prstGeom>
          <a:noFill/>
          <a:ln w="19050" cap="flat" cmpd="sng">
            <a:solidFill>
              <a:srgbClr val="C69241"/>
            </a:solidFill>
            <a:prstDash val="solid"/>
            <a:miter lim="800000"/>
            <a:headEnd type="none" w="sm" len="sm"/>
            <a:tailEnd type="none" w="sm" len="sm"/>
          </a:ln>
        </p:spPr>
      </p:cxnSp>
      <p:sp>
        <p:nvSpPr>
          <p:cNvPr id="197" name="Google Shape;197;p25"/>
          <p:cNvSpPr txBox="1">
            <a:spLocks noGrp="1"/>
          </p:cNvSpPr>
          <p:nvPr>
            <p:ph type="body" idx="1"/>
          </p:nvPr>
        </p:nvSpPr>
        <p:spPr>
          <a:xfrm>
            <a:off x="630951" y="608533"/>
            <a:ext cx="5816600" cy="2618316"/>
          </a:xfrm>
          <a:prstGeom prst="rect">
            <a:avLst/>
          </a:prstGeom>
          <a:noFill/>
          <a:ln>
            <a:noFill/>
          </a:ln>
        </p:spPr>
        <p:txBody>
          <a:bodyPr spcFirstLastPara="1" wrap="square" lIns="91425" tIns="45700" rIns="91425" bIns="45700" anchor="b" anchorCtr="0">
            <a:noAutofit/>
          </a:bodyPr>
          <a:lstStyle>
            <a:lvl1pPr marL="609585" lvl="0" indent="-304792" algn="l">
              <a:lnSpc>
                <a:spcPct val="107692"/>
              </a:lnSpc>
              <a:spcBef>
                <a:spcPts val="0"/>
              </a:spcBef>
              <a:spcAft>
                <a:spcPts val="0"/>
              </a:spcAft>
              <a:buClr>
                <a:schemeClr val="lt1"/>
              </a:buClr>
              <a:buSzPts val="4875"/>
              <a:buNone/>
              <a:defRPr sz="8666" b="0" i="0">
                <a:solidFill>
                  <a:schemeClr val="lt1"/>
                </a:solidFill>
                <a:latin typeface="Arial"/>
                <a:ea typeface="Arial"/>
                <a:cs typeface="Arial"/>
                <a:sym typeface="Arial"/>
              </a:defRPr>
            </a:lvl1pPr>
            <a:lvl2pPr marL="1219170" lvl="1" indent="-304792" algn="l">
              <a:lnSpc>
                <a:spcPct val="90000"/>
              </a:lnSpc>
              <a:spcBef>
                <a:spcPts val="500"/>
              </a:spcBef>
              <a:spcAft>
                <a:spcPts val="0"/>
              </a:spcAft>
              <a:buClr>
                <a:schemeClr val="lt1"/>
              </a:buClr>
              <a:buSzPts val="1350"/>
              <a:buNone/>
              <a:defRPr/>
            </a:lvl2pPr>
            <a:lvl3pPr marL="1828754" lvl="2" indent="-304792" algn="l">
              <a:lnSpc>
                <a:spcPct val="90000"/>
              </a:lnSpc>
              <a:spcBef>
                <a:spcPts val="500"/>
              </a:spcBef>
              <a:spcAft>
                <a:spcPts val="0"/>
              </a:spcAft>
              <a:buClr>
                <a:schemeClr val="lt1"/>
              </a:buClr>
              <a:buSzPts val="1350"/>
              <a:buNone/>
              <a:defRPr/>
            </a:lvl3pPr>
            <a:lvl4pPr marL="2438339" lvl="3" indent="-304792" algn="l">
              <a:lnSpc>
                <a:spcPct val="90000"/>
              </a:lnSpc>
              <a:spcBef>
                <a:spcPts val="500"/>
              </a:spcBef>
              <a:spcAft>
                <a:spcPts val="0"/>
              </a:spcAft>
              <a:buClr>
                <a:schemeClr val="lt1"/>
              </a:buClr>
              <a:buSzPts val="1350"/>
              <a:buNone/>
              <a:defRPr/>
            </a:lvl4pPr>
            <a:lvl5pPr marL="3047924" lvl="4" indent="-304792" algn="l">
              <a:lnSpc>
                <a:spcPct val="90000"/>
              </a:lnSpc>
              <a:spcBef>
                <a:spcPts val="500"/>
              </a:spcBef>
              <a:spcAft>
                <a:spcPts val="0"/>
              </a:spcAft>
              <a:buClr>
                <a:schemeClr val="lt1"/>
              </a:buClr>
              <a:buSzPts val="1350"/>
              <a:buNone/>
              <a:defRPr/>
            </a:lvl5pPr>
            <a:lvl6pPr marL="3657509" lvl="5" indent="-457189" algn="l">
              <a:lnSpc>
                <a:spcPct val="90000"/>
              </a:lnSpc>
              <a:spcBef>
                <a:spcPts val="500"/>
              </a:spcBef>
              <a:spcAft>
                <a:spcPts val="0"/>
              </a:spcAft>
              <a:buClr>
                <a:schemeClr val="lt1"/>
              </a:buClr>
              <a:buSzPts val="1800"/>
              <a:buChar char="•"/>
              <a:defRPr/>
            </a:lvl6pPr>
            <a:lvl7pPr marL="4267093" lvl="6" indent="-457189" algn="l">
              <a:lnSpc>
                <a:spcPct val="90000"/>
              </a:lnSpc>
              <a:spcBef>
                <a:spcPts val="500"/>
              </a:spcBef>
              <a:spcAft>
                <a:spcPts val="0"/>
              </a:spcAft>
              <a:buClr>
                <a:schemeClr val="lt1"/>
              </a:buClr>
              <a:buSzPts val="1800"/>
              <a:buChar char="•"/>
              <a:defRPr/>
            </a:lvl7pPr>
            <a:lvl8pPr marL="4876678" lvl="7" indent="-457189" algn="l">
              <a:lnSpc>
                <a:spcPct val="90000"/>
              </a:lnSpc>
              <a:spcBef>
                <a:spcPts val="500"/>
              </a:spcBef>
              <a:spcAft>
                <a:spcPts val="0"/>
              </a:spcAft>
              <a:buClr>
                <a:schemeClr val="lt1"/>
              </a:buClr>
              <a:buSzPts val="1800"/>
              <a:buChar char="•"/>
              <a:defRPr/>
            </a:lvl8pPr>
            <a:lvl9pPr marL="5486263" lvl="8" indent="-457189" algn="l">
              <a:lnSpc>
                <a:spcPct val="90000"/>
              </a:lnSpc>
              <a:spcBef>
                <a:spcPts val="500"/>
              </a:spcBef>
              <a:spcAft>
                <a:spcPts val="0"/>
              </a:spcAft>
              <a:buClr>
                <a:schemeClr val="lt1"/>
              </a:buClr>
              <a:buSzPts val="1800"/>
              <a:buChar char="•"/>
              <a:defRPr/>
            </a:lvl9pPr>
          </a:lstStyle>
          <a:p>
            <a:endParaRPr/>
          </a:p>
        </p:txBody>
      </p:sp>
      <p:sp>
        <p:nvSpPr>
          <p:cNvPr id="198" name="Google Shape;198;p25"/>
          <p:cNvSpPr txBox="1">
            <a:spLocks noGrp="1"/>
          </p:cNvSpPr>
          <p:nvPr>
            <p:ph type="body" idx="2"/>
          </p:nvPr>
        </p:nvSpPr>
        <p:spPr>
          <a:xfrm>
            <a:off x="630952" y="3872158"/>
            <a:ext cx="5816600" cy="346491"/>
          </a:xfrm>
          <a:prstGeom prst="rect">
            <a:avLst/>
          </a:prstGeom>
          <a:noFill/>
          <a:ln>
            <a:noFill/>
          </a:ln>
        </p:spPr>
        <p:txBody>
          <a:bodyPr spcFirstLastPara="1" wrap="square" lIns="91425" tIns="45700" rIns="91425" bIns="45700" anchor="ctr" anchorCtr="0">
            <a:noAutofit/>
          </a:bodyPr>
          <a:lstStyle>
            <a:lvl1pPr marL="609585" lvl="0" indent="-304792" algn="l">
              <a:lnSpc>
                <a:spcPct val="134285"/>
              </a:lnSpc>
              <a:spcBef>
                <a:spcPts val="0"/>
              </a:spcBef>
              <a:spcAft>
                <a:spcPts val="0"/>
              </a:spcAft>
              <a:buClr>
                <a:schemeClr val="lt1"/>
              </a:buClr>
              <a:buSzPts val="1050"/>
              <a:buNone/>
              <a:defRPr/>
            </a:lvl1pPr>
            <a:lvl2pPr marL="1219170" lvl="1" indent="-304792" algn="l">
              <a:lnSpc>
                <a:spcPct val="90000"/>
              </a:lnSpc>
              <a:spcBef>
                <a:spcPts val="500"/>
              </a:spcBef>
              <a:spcAft>
                <a:spcPts val="0"/>
              </a:spcAft>
              <a:buClr>
                <a:schemeClr val="lt1"/>
              </a:buClr>
              <a:buSzPts val="1350"/>
              <a:buNone/>
              <a:defRPr/>
            </a:lvl2pPr>
            <a:lvl3pPr marL="1828754" lvl="2" indent="-304792" algn="l">
              <a:lnSpc>
                <a:spcPct val="90000"/>
              </a:lnSpc>
              <a:spcBef>
                <a:spcPts val="500"/>
              </a:spcBef>
              <a:spcAft>
                <a:spcPts val="0"/>
              </a:spcAft>
              <a:buClr>
                <a:schemeClr val="lt1"/>
              </a:buClr>
              <a:buSzPts val="1350"/>
              <a:buNone/>
              <a:defRPr/>
            </a:lvl3pPr>
            <a:lvl4pPr marL="2438339" lvl="3" indent="-304792" algn="l">
              <a:lnSpc>
                <a:spcPct val="90000"/>
              </a:lnSpc>
              <a:spcBef>
                <a:spcPts val="500"/>
              </a:spcBef>
              <a:spcAft>
                <a:spcPts val="0"/>
              </a:spcAft>
              <a:buClr>
                <a:schemeClr val="lt1"/>
              </a:buClr>
              <a:buSzPts val="1350"/>
              <a:buNone/>
              <a:defRPr/>
            </a:lvl4pPr>
            <a:lvl5pPr marL="3047924" lvl="4" indent="-304792" algn="l">
              <a:lnSpc>
                <a:spcPct val="90000"/>
              </a:lnSpc>
              <a:spcBef>
                <a:spcPts val="500"/>
              </a:spcBef>
              <a:spcAft>
                <a:spcPts val="0"/>
              </a:spcAft>
              <a:buClr>
                <a:schemeClr val="lt1"/>
              </a:buClr>
              <a:buSzPts val="1350"/>
              <a:buNone/>
              <a:defRPr/>
            </a:lvl5pPr>
            <a:lvl6pPr marL="3657509" lvl="5" indent="-457189" algn="l">
              <a:lnSpc>
                <a:spcPct val="90000"/>
              </a:lnSpc>
              <a:spcBef>
                <a:spcPts val="500"/>
              </a:spcBef>
              <a:spcAft>
                <a:spcPts val="0"/>
              </a:spcAft>
              <a:buClr>
                <a:schemeClr val="lt1"/>
              </a:buClr>
              <a:buSzPts val="1800"/>
              <a:buChar char="•"/>
              <a:defRPr/>
            </a:lvl6pPr>
            <a:lvl7pPr marL="4267093" lvl="6" indent="-457189" algn="l">
              <a:lnSpc>
                <a:spcPct val="90000"/>
              </a:lnSpc>
              <a:spcBef>
                <a:spcPts val="500"/>
              </a:spcBef>
              <a:spcAft>
                <a:spcPts val="0"/>
              </a:spcAft>
              <a:buClr>
                <a:schemeClr val="lt1"/>
              </a:buClr>
              <a:buSzPts val="1800"/>
              <a:buChar char="•"/>
              <a:defRPr/>
            </a:lvl7pPr>
            <a:lvl8pPr marL="4876678" lvl="7" indent="-457189" algn="l">
              <a:lnSpc>
                <a:spcPct val="90000"/>
              </a:lnSpc>
              <a:spcBef>
                <a:spcPts val="500"/>
              </a:spcBef>
              <a:spcAft>
                <a:spcPts val="0"/>
              </a:spcAft>
              <a:buClr>
                <a:schemeClr val="lt1"/>
              </a:buClr>
              <a:buSzPts val="1800"/>
              <a:buChar char="•"/>
              <a:defRPr/>
            </a:lvl8pPr>
            <a:lvl9pPr marL="5486263" lvl="8" indent="-457189" algn="l">
              <a:lnSpc>
                <a:spcPct val="90000"/>
              </a:lnSpc>
              <a:spcBef>
                <a:spcPts val="500"/>
              </a:spcBef>
              <a:spcAft>
                <a:spcPts val="0"/>
              </a:spcAft>
              <a:buClr>
                <a:schemeClr val="lt1"/>
              </a:buClr>
              <a:buSzPts val="1800"/>
              <a:buChar char="•"/>
              <a:defRPr/>
            </a:lvl9pPr>
          </a:lstStyle>
          <a:p>
            <a:endParaRPr/>
          </a:p>
        </p:txBody>
      </p:sp>
    </p:spTree>
    <p:extLst>
      <p:ext uri="{BB962C8B-B14F-4D97-AF65-F5344CB8AC3E}">
        <p14:creationId xmlns:p14="http://schemas.microsoft.com/office/powerpoint/2010/main" val="317808204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matchingName="Section Breaker Green" preserve="1">
  <p:cSld name="Section Breaker Green">
    <p:bg>
      <p:bgPr>
        <a:solidFill>
          <a:schemeClr val="dk1"/>
        </a:solidFill>
        <a:effectLst/>
      </p:bgPr>
    </p:bg>
    <p:spTree>
      <p:nvGrpSpPr>
        <p:cNvPr id="1" name="Shape 199"/>
        <p:cNvGrpSpPr/>
        <p:nvPr/>
      </p:nvGrpSpPr>
      <p:grpSpPr>
        <a:xfrm>
          <a:off x="0" y="0"/>
          <a:ext cx="0" cy="0"/>
          <a:chOff x="0" y="0"/>
          <a:chExt cx="0" cy="0"/>
        </a:xfrm>
      </p:grpSpPr>
      <p:sp>
        <p:nvSpPr>
          <p:cNvPr id="200" name="Google Shape;200;p26"/>
          <p:cNvSpPr txBox="1">
            <a:spLocks noGrp="1"/>
          </p:cNvSpPr>
          <p:nvPr>
            <p:ph type="title"/>
          </p:nvPr>
        </p:nvSpPr>
        <p:spPr>
          <a:xfrm>
            <a:off x="672347" y="46395"/>
            <a:ext cx="10712828" cy="300158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lt1"/>
              </a:buClr>
              <a:buSzPts val="4800"/>
              <a:buFont typeface="Arial"/>
              <a:buNone/>
              <a:defRPr sz="6400">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cxnSp>
        <p:nvCxnSpPr>
          <p:cNvPr id="201" name="Google Shape;201;p26"/>
          <p:cNvCxnSpPr/>
          <p:nvPr/>
        </p:nvCxnSpPr>
        <p:spPr>
          <a:xfrm>
            <a:off x="806824" y="788873"/>
            <a:ext cx="1622611" cy="0"/>
          </a:xfrm>
          <a:prstGeom prst="straightConnector1">
            <a:avLst/>
          </a:prstGeom>
          <a:noFill/>
          <a:ln w="19050" cap="flat" cmpd="sng">
            <a:solidFill>
              <a:schemeClr val="accent1"/>
            </a:solidFill>
            <a:prstDash val="solid"/>
            <a:miter lim="800000"/>
            <a:headEnd type="none" w="sm" len="sm"/>
            <a:tailEnd type="none" w="sm" len="sm"/>
          </a:ln>
        </p:spPr>
      </p:cxnSp>
      <p:cxnSp>
        <p:nvCxnSpPr>
          <p:cNvPr id="202" name="Google Shape;202;p26"/>
          <p:cNvCxnSpPr/>
          <p:nvPr/>
        </p:nvCxnSpPr>
        <p:spPr>
          <a:xfrm>
            <a:off x="806824" y="2265063"/>
            <a:ext cx="1622611" cy="0"/>
          </a:xfrm>
          <a:prstGeom prst="straightConnector1">
            <a:avLst/>
          </a:prstGeom>
          <a:noFill/>
          <a:ln w="19050" cap="flat" cmpd="sng">
            <a:solidFill>
              <a:schemeClr val="accent1"/>
            </a:solidFill>
            <a:prstDash val="solid"/>
            <a:miter lim="800000"/>
            <a:headEnd type="none" w="sm" len="sm"/>
            <a:tailEnd type="none" w="sm" len="sm"/>
          </a:ln>
        </p:spPr>
      </p:cxnSp>
    </p:spTree>
    <p:extLst>
      <p:ext uri="{BB962C8B-B14F-4D97-AF65-F5344CB8AC3E}">
        <p14:creationId xmlns:p14="http://schemas.microsoft.com/office/powerpoint/2010/main" val="26925621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Title Slide, V3" preserve="1">
  <p:cSld name="Title Slide, V3">
    <p:bg>
      <p:bgPr>
        <a:solidFill>
          <a:schemeClr val="lt1"/>
        </a:solidFill>
        <a:effectLst/>
      </p:bgPr>
    </p:bg>
    <p:spTree>
      <p:nvGrpSpPr>
        <p:cNvPr id="1" name="Shape 32"/>
        <p:cNvGrpSpPr/>
        <p:nvPr/>
      </p:nvGrpSpPr>
      <p:grpSpPr>
        <a:xfrm>
          <a:off x="0" y="0"/>
          <a:ext cx="0" cy="0"/>
          <a:chOff x="0" y="0"/>
          <a:chExt cx="0" cy="0"/>
        </a:xfrm>
      </p:grpSpPr>
      <p:pic>
        <p:nvPicPr>
          <p:cNvPr id="33" name="Google Shape;33;p4"/>
          <p:cNvPicPr preferRelativeResize="0"/>
          <p:nvPr/>
        </p:nvPicPr>
        <p:blipFill rotWithShape="1">
          <a:blip r:embed="rId2">
            <a:alphaModFix amt="45000"/>
          </a:blip>
          <a:srcRect l="45063" t="25956" r="45411" b="58582"/>
          <a:stretch/>
        </p:blipFill>
        <p:spPr>
          <a:xfrm>
            <a:off x="7306696" y="675003"/>
            <a:ext cx="4882203" cy="5181872"/>
          </a:xfrm>
          <a:prstGeom prst="rect">
            <a:avLst/>
          </a:prstGeom>
          <a:noFill/>
          <a:ln>
            <a:noFill/>
          </a:ln>
        </p:spPr>
      </p:pic>
      <p:pic>
        <p:nvPicPr>
          <p:cNvPr id="34" name="Google Shape;34;p4"/>
          <p:cNvPicPr preferRelativeResize="0"/>
          <p:nvPr/>
        </p:nvPicPr>
        <p:blipFill rotWithShape="1">
          <a:blip r:embed="rId3">
            <a:alphaModFix amt="45000"/>
          </a:blip>
          <a:srcRect l="44310" t="67464" r="48405" b="25155"/>
          <a:stretch/>
        </p:blipFill>
        <p:spPr>
          <a:xfrm>
            <a:off x="0" y="1"/>
            <a:ext cx="3734037" cy="2473556"/>
          </a:xfrm>
          <a:prstGeom prst="rect">
            <a:avLst/>
          </a:prstGeom>
          <a:noFill/>
          <a:ln>
            <a:noFill/>
          </a:ln>
        </p:spPr>
      </p:pic>
      <p:sp>
        <p:nvSpPr>
          <p:cNvPr id="35" name="Google Shape;35;p4"/>
          <p:cNvSpPr/>
          <p:nvPr/>
        </p:nvSpPr>
        <p:spPr>
          <a:xfrm>
            <a:off x="0" y="5856875"/>
            <a:ext cx="12192000" cy="1046291"/>
          </a:xfrm>
          <a:prstGeom prst="rect">
            <a:avLst/>
          </a:prstGeom>
          <a:solidFill>
            <a:schemeClr val="dk1"/>
          </a:solidFill>
          <a:ln>
            <a:noFill/>
          </a:ln>
        </p:spPr>
        <p:txBody>
          <a:bodyPr spcFirstLastPara="1" wrap="square" lIns="121900" tIns="60933" rIns="121900" bIns="60933"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pic>
        <p:nvPicPr>
          <p:cNvPr id="36" name="Google Shape;36;p4"/>
          <p:cNvPicPr preferRelativeResize="0"/>
          <p:nvPr/>
        </p:nvPicPr>
        <p:blipFill rotWithShape="1">
          <a:blip r:embed="rId4">
            <a:alphaModFix/>
          </a:blip>
          <a:srcRect/>
          <a:stretch/>
        </p:blipFill>
        <p:spPr>
          <a:xfrm>
            <a:off x="715655" y="6075004"/>
            <a:ext cx="2401732" cy="610032"/>
          </a:xfrm>
          <a:prstGeom prst="rect">
            <a:avLst/>
          </a:prstGeom>
          <a:noFill/>
          <a:ln>
            <a:noFill/>
          </a:ln>
        </p:spPr>
      </p:pic>
      <p:sp>
        <p:nvSpPr>
          <p:cNvPr id="37" name="Google Shape;37;p4"/>
          <p:cNvSpPr txBox="1">
            <a:spLocks noGrp="1"/>
          </p:cNvSpPr>
          <p:nvPr>
            <p:ph type="body" idx="1"/>
          </p:nvPr>
        </p:nvSpPr>
        <p:spPr>
          <a:xfrm>
            <a:off x="912772" y="4397290"/>
            <a:ext cx="4612283" cy="342329"/>
          </a:xfrm>
          <a:prstGeom prst="rect">
            <a:avLst/>
          </a:prstGeom>
          <a:noFill/>
          <a:ln>
            <a:noFill/>
          </a:ln>
        </p:spPr>
        <p:txBody>
          <a:bodyPr spcFirstLastPara="1" wrap="square" lIns="91425" tIns="45700" rIns="91425" bIns="45700" anchor="ctr" anchorCtr="0">
            <a:noAutofit/>
          </a:bodyPr>
          <a:lstStyle>
            <a:lvl1pPr marL="609585" lvl="0" indent="-304792" algn="l">
              <a:lnSpc>
                <a:spcPct val="134285"/>
              </a:lnSpc>
              <a:spcBef>
                <a:spcPts val="0"/>
              </a:spcBef>
              <a:spcAft>
                <a:spcPts val="0"/>
              </a:spcAft>
              <a:buClr>
                <a:schemeClr val="accent1"/>
              </a:buClr>
              <a:buSzPts val="1050"/>
              <a:buNone/>
              <a:defRPr sz="1867">
                <a:solidFill>
                  <a:schemeClr val="accent1"/>
                </a:solidFill>
              </a:defRPr>
            </a:lvl1pPr>
            <a:lvl2pPr marL="1219170" lvl="1" indent="-304792" algn="l">
              <a:lnSpc>
                <a:spcPct val="90000"/>
              </a:lnSpc>
              <a:spcBef>
                <a:spcPts val="500"/>
              </a:spcBef>
              <a:spcAft>
                <a:spcPts val="0"/>
              </a:spcAft>
              <a:buClr>
                <a:schemeClr val="dk1"/>
              </a:buClr>
              <a:buSzPts val="1350"/>
              <a:buNone/>
              <a:defRPr/>
            </a:lvl2pPr>
            <a:lvl3pPr marL="1828754" lvl="2" indent="-304792" algn="l">
              <a:lnSpc>
                <a:spcPct val="90000"/>
              </a:lnSpc>
              <a:spcBef>
                <a:spcPts val="500"/>
              </a:spcBef>
              <a:spcAft>
                <a:spcPts val="0"/>
              </a:spcAft>
              <a:buClr>
                <a:schemeClr val="dk1"/>
              </a:buClr>
              <a:buSzPts val="1350"/>
              <a:buNone/>
              <a:defRPr/>
            </a:lvl3pPr>
            <a:lvl4pPr marL="2438339" lvl="3" indent="-304792" algn="l">
              <a:lnSpc>
                <a:spcPct val="90000"/>
              </a:lnSpc>
              <a:spcBef>
                <a:spcPts val="500"/>
              </a:spcBef>
              <a:spcAft>
                <a:spcPts val="0"/>
              </a:spcAft>
              <a:buClr>
                <a:schemeClr val="dk1"/>
              </a:buClr>
              <a:buSzPts val="1350"/>
              <a:buNone/>
              <a:defRPr/>
            </a:lvl4pPr>
            <a:lvl5pPr marL="3047924" lvl="4" indent="-304792" algn="l">
              <a:lnSpc>
                <a:spcPct val="90000"/>
              </a:lnSpc>
              <a:spcBef>
                <a:spcPts val="500"/>
              </a:spcBef>
              <a:spcAft>
                <a:spcPts val="0"/>
              </a:spcAft>
              <a:buClr>
                <a:schemeClr val="dk1"/>
              </a:buClr>
              <a:buSzPts val="1350"/>
              <a:buNone/>
              <a:defRPr/>
            </a:lvl5pPr>
            <a:lvl6pPr marL="3657509" lvl="5" indent="-457189" algn="l">
              <a:lnSpc>
                <a:spcPct val="90000"/>
              </a:lnSpc>
              <a:spcBef>
                <a:spcPts val="500"/>
              </a:spcBef>
              <a:spcAft>
                <a:spcPts val="0"/>
              </a:spcAft>
              <a:buClr>
                <a:schemeClr val="dk1"/>
              </a:buClr>
              <a:buSzPts val="1800"/>
              <a:buChar char="•"/>
              <a:defRPr/>
            </a:lvl6pPr>
            <a:lvl7pPr marL="4267093" lvl="6" indent="-457189" algn="l">
              <a:lnSpc>
                <a:spcPct val="90000"/>
              </a:lnSpc>
              <a:spcBef>
                <a:spcPts val="500"/>
              </a:spcBef>
              <a:spcAft>
                <a:spcPts val="0"/>
              </a:spcAft>
              <a:buClr>
                <a:schemeClr val="dk1"/>
              </a:buClr>
              <a:buSzPts val="1800"/>
              <a:buChar char="•"/>
              <a:defRPr/>
            </a:lvl7pPr>
            <a:lvl8pPr marL="4876678" lvl="7" indent="-457189" algn="l">
              <a:lnSpc>
                <a:spcPct val="90000"/>
              </a:lnSpc>
              <a:spcBef>
                <a:spcPts val="500"/>
              </a:spcBef>
              <a:spcAft>
                <a:spcPts val="0"/>
              </a:spcAft>
              <a:buClr>
                <a:schemeClr val="dk1"/>
              </a:buClr>
              <a:buSzPts val="1800"/>
              <a:buChar char="•"/>
              <a:defRPr/>
            </a:lvl8pPr>
            <a:lvl9pPr marL="5486263" lvl="8" indent="-457189" algn="l">
              <a:lnSpc>
                <a:spcPct val="90000"/>
              </a:lnSpc>
              <a:spcBef>
                <a:spcPts val="500"/>
              </a:spcBef>
              <a:spcAft>
                <a:spcPts val="0"/>
              </a:spcAft>
              <a:buClr>
                <a:schemeClr val="dk1"/>
              </a:buClr>
              <a:buSzPts val="1800"/>
              <a:buChar char="•"/>
              <a:defRPr/>
            </a:lvl9pPr>
          </a:lstStyle>
          <a:p>
            <a:endParaRPr/>
          </a:p>
        </p:txBody>
      </p:sp>
      <p:sp>
        <p:nvSpPr>
          <p:cNvPr id="38" name="Google Shape;38;p4"/>
          <p:cNvSpPr txBox="1">
            <a:spLocks noGrp="1"/>
          </p:cNvSpPr>
          <p:nvPr>
            <p:ph type="body" idx="2"/>
          </p:nvPr>
        </p:nvSpPr>
        <p:spPr>
          <a:xfrm>
            <a:off x="912773" y="1119419"/>
            <a:ext cx="6008249" cy="3099229"/>
          </a:xfrm>
          <a:prstGeom prst="rect">
            <a:avLst/>
          </a:prstGeom>
          <a:noFill/>
          <a:ln>
            <a:noFill/>
          </a:ln>
        </p:spPr>
        <p:txBody>
          <a:bodyPr spcFirstLastPara="1" wrap="square" lIns="91425" tIns="45700" rIns="91425" bIns="45700" anchor="t" anchorCtr="0">
            <a:noAutofit/>
          </a:bodyPr>
          <a:lstStyle>
            <a:lvl1pPr marL="609585" lvl="0" indent="-304792" algn="l">
              <a:lnSpc>
                <a:spcPct val="102352"/>
              </a:lnSpc>
              <a:spcBef>
                <a:spcPts val="0"/>
              </a:spcBef>
              <a:spcAft>
                <a:spcPts val="0"/>
              </a:spcAft>
              <a:buClr>
                <a:schemeClr val="dk1"/>
              </a:buClr>
              <a:buSzPts val="6375"/>
              <a:buNone/>
              <a:defRPr sz="11333" b="0" i="0">
                <a:latin typeface="Arial"/>
                <a:ea typeface="Arial"/>
                <a:cs typeface="Arial"/>
                <a:sym typeface="Arial"/>
              </a:defRPr>
            </a:lvl1pPr>
            <a:lvl2pPr marL="1219170" lvl="1" indent="-304792" algn="l">
              <a:lnSpc>
                <a:spcPct val="90000"/>
              </a:lnSpc>
              <a:spcBef>
                <a:spcPts val="500"/>
              </a:spcBef>
              <a:spcAft>
                <a:spcPts val="0"/>
              </a:spcAft>
              <a:buClr>
                <a:schemeClr val="dk1"/>
              </a:buClr>
              <a:buSzPts val="1350"/>
              <a:buNone/>
              <a:defRPr/>
            </a:lvl2pPr>
            <a:lvl3pPr marL="1828754" lvl="2" indent="-304792" algn="l">
              <a:lnSpc>
                <a:spcPct val="90000"/>
              </a:lnSpc>
              <a:spcBef>
                <a:spcPts val="500"/>
              </a:spcBef>
              <a:spcAft>
                <a:spcPts val="0"/>
              </a:spcAft>
              <a:buClr>
                <a:schemeClr val="dk1"/>
              </a:buClr>
              <a:buSzPts val="1350"/>
              <a:buNone/>
              <a:defRPr/>
            </a:lvl3pPr>
            <a:lvl4pPr marL="2438339" lvl="3" indent="-304792" algn="l">
              <a:lnSpc>
                <a:spcPct val="90000"/>
              </a:lnSpc>
              <a:spcBef>
                <a:spcPts val="500"/>
              </a:spcBef>
              <a:spcAft>
                <a:spcPts val="0"/>
              </a:spcAft>
              <a:buClr>
                <a:schemeClr val="dk1"/>
              </a:buClr>
              <a:buSzPts val="1350"/>
              <a:buNone/>
              <a:defRPr/>
            </a:lvl4pPr>
            <a:lvl5pPr marL="3047924" lvl="4" indent="-304792" algn="l">
              <a:lnSpc>
                <a:spcPct val="90000"/>
              </a:lnSpc>
              <a:spcBef>
                <a:spcPts val="500"/>
              </a:spcBef>
              <a:spcAft>
                <a:spcPts val="0"/>
              </a:spcAft>
              <a:buClr>
                <a:schemeClr val="dk1"/>
              </a:buClr>
              <a:buSzPts val="1350"/>
              <a:buNone/>
              <a:defRPr/>
            </a:lvl5pPr>
            <a:lvl6pPr marL="3657509" lvl="5" indent="-457189" algn="l">
              <a:lnSpc>
                <a:spcPct val="90000"/>
              </a:lnSpc>
              <a:spcBef>
                <a:spcPts val="500"/>
              </a:spcBef>
              <a:spcAft>
                <a:spcPts val="0"/>
              </a:spcAft>
              <a:buClr>
                <a:schemeClr val="dk1"/>
              </a:buClr>
              <a:buSzPts val="1800"/>
              <a:buChar char="•"/>
              <a:defRPr/>
            </a:lvl6pPr>
            <a:lvl7pPr marL="4267093" lvl="6" indent="-457189" algn="l">
              <a:lnSpc>
                <a:spcPct val="90000"/>
              </a:lnSpc>
              <a:spcBef>
                <a:spcPts val="500"/>
              </a:spcBef>
              <a:spcAft>
                <a:spcPts val="0"/>
              </a:spcAft>
              <a:buClr>
                <a:schemeClr val="dk1"/>
              </a:buClr>
              <a:buSzPts val="1800"/>
              <a:buChar char="•"/>
              <a:defRPr/>
            </a:lvl7pPr>
            <a:lvl8pPr marL="4876678" lvl="7" indent="-457189" algn="l">
              <a:lnSpc>
                <a:spcPct val="90000"/>
              </a:lnSpc>
              <a:spcBef>
                <a:spcPts val="500"/>
              </a:spcBef>
              <a:spcAft>
                <a:spcPts val="0"/>
              </a:spcAft>
              <a:buClr>
                <a:schemeClr val="dk1"/>
              </a:buClr>
              <a:buSzPts val="1800"/>
              <a:buChar char="•"/>
              <a:defRPr/>
            </a:lvl8pPr>
            <a:lvl9pPr marL="5486263" lvl="8" indent="-457189" algn="l">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25531855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Section Breaker Gray" preserve="1">
  <p:cSld name="Section Breaker Gray">
    <p:bg>
      <p:bgPr>
        <a:solidFill>
          <a:schemeClr val="accent6"/>
        </a:solidFill>
        <a:effectLst/>
      </p:bgPr>
    </p:bg>
    <p:spTree>
      <p:nvGrpSpPr>
        <p:cNvPr id="1" name="Shape 39"/>
        <p:cNvGrpSpPr/>
        <p:nvPr/>
      </p:nvGrpSpPr>
      <p:grpSpPr>
        <a:xfrm>
          <a:off x="0" y="0"/>
          <a:ext cx="0" cy="0"/>
          <a:chOff x="0" y="0"/>
          <a:chExt cx="0" cy="0"/>
        </a:xfrm>
      </p:grpSpPr>
      <p:sp>
        <p:nvSpPr>
          <p:cNvPr id="40" name="Google Shape;40;p5"/>
          <p:cNvSpPr txBox="1">
            <a:spLocks noGrp="1"/>
          </p:cNvSpPr>
          <p:nvPr>
            <p:ph type="title"/>
          </p:nvPr>
        </p:nvSpPr>
        <p:spPr>
          <a:xfrm>
            <a:off x="672347" y="46395"/>
            <a:ext cx="10712828" cy="300158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4800"/>
              <a:buFont typeface="Arial"/>
              <a:buNone/>
              <a:defRPr sz="6400">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cxnSp>
        <p:nvCxnSpPr>
          <p:cNvPr id="41" name="Google Shape;41;p5"/>
          <p:cNvCxnSpPr/>
          <p:nvPr/>
        </p:nvCxnSpPr>
        <p:spPr>
          <a:xfrm>
            <a:off x="806824" y="788873"/>
            <a:ext cx="1622611" cy="0"/>
          </a:xfrm>
          <a:prstGeom prst="straightConnector1">
            <a:avLst/>
          </a:prstGeom>
          <a:noFill/>
          <a:ln w="19050" cap="flat" cmpd="sng">
            <a:solidFill>
              <a:schemeClr val="accent1"/>
            </a:solidFill>
            <a:prstDash val="solid"/>
            <a:miter lim="800000"/>
            <a:headEnd type="none" w="sm" len="sm"/>
            <a:tailEnd type="none" w="sm" len="sm"/>
          </a:ln>
        </p:spPr>
      </p:cxnSp>
      <p:cxnSp>
        <p:nvCxnSpPr>
          <p:cNvPr id="42" name="Google Shape;42;p5"/>
          <p:cNvCxnSpPr/>
          <p:nvPr/>
        </p:nvCxnSpPr>
        <p:spPr>
          <a:xfrm>
            <a:off x="806824" y="2265063"/>
            <a:ext cx="1622611" cy="0"/>
          </a:xfrm>
          <a:prstGeom prst="straightConnector1">
            <a:avLst/>
          </a:prstGeom>
          <a:noFill/>
          <a:ln w="19050" cap="flat" cmpd="sng">
            <a:solidFill>
              <a:schemeClr val="accent1"/>
            </a:solidFill>
            <a:prstDash val="solid"/>
            <a:miter lim="800000"/>
            <a:headEnd type="none" w="sm" len="sm"/>
            <a:tailEnd type="none" w="sm" len="sm"/>
          </a:ln>
        </p:spPr>
      </p:cxnSp>
    </p:spTree>
    <p:extLst>
      <p:ext uri="{BB962C8B-B14F-4D97-AF65-F5344CB8AC3E}">
        <p14:creationId xmlns:p14="http://schemas.microsoft.com/office/powerpoint/2010/main" val="38225479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ntent and 1 Image" preserve="1">
  <p:cSld name="Content and 1 Image">
    <p:spTree>
      <p:nvGrpSpPr>
        <p:cNvPr id="1" name="Shape 43"/>
        <p:cNvGrpSpPr/>
        <p:nvPr/>
      </p:nvGrpSpPr>
      <p:grpSpPr>
        <a:xfrm>
          <a:off x="0" y="0"/>
          <a:ext cx="0" cy="0"/>
          <a:chOff x="0" y="0"/>
          <a:chExt cx="0" cy="0"/>
        </a:xfrm>
      </p:grpSpPr>
      <p:sp>
        <p:nvSpPr>
          <p:cNvPr id="44" name="Google Shape;44;p6"/>
          <p:cNvSpPr txBox="1">
            <a:spLocks noGrp="1"/>
          </p:cNvSpPr>
          <p:nvPr>
            <p:ph type="body" idx="1"/>
          </p:nvPr>
        </p:nvSpPr>
        <p:spPr>
          <a:xfrm>
            <a:off x="411045" y="2282383"/>
            <a:ext cx="6531623" cy="3758909"/>
          </a:xfrm>
          <a:prstGeom prst="rect">
            <a:avLst/>
          </a:prstGeom>
          <a:noFill/>
          <a:ln>
            <a:noFill/>
          </a:ln>
        </p:spPr>
        <p:txBody>
          <a:bodyPr spcFirstLastPara="1" wrap="square" lIns="91425" tIns="45700" rIns="91425" bIns="45700" anchor="t" anchorCtr="0">
            <a:noAutofit/>
          </a:bodyPr>
          <a:lstStyle>
            <a:lvl1pPr marL="609585" lvl="0" indent="-304792" algn="l">
              <a:lnSpc>
                <a:spcPct val="130000"/>
              </a:lnSpc>
              <a:spcBef>
                <a:spcPts val="1000"/>
              </a:spcBef>
              <a:spcAft>
                <a:spcPts val="0"/>
              </a:spcAft>
              <a:buClr>
                <a:schemeClr val="dk1"/>
              </a:buClr>
              <a:buSzPts val="1050"/>
              <a:buNone/>
              <a:defRPr sz="1867"/>
            </a:lvl1pPr>
            <a:lvl2pPr marL="1219170" lvl="1" indent="-304792" algn="l">
              <a:lnSpc>
                <a:spcPct val="90000"/>
              </a:lnSpc>
              <a:spcBef>
                <a:spcPts val="800"/>
              </a:spcBef>
              <a:spcAft>
                <a:spcPts val="0"/>
              </a:spcAft>
              <a:buClr>
                <a:schemeClr val="dk1"/>
              </a:buClr>
              <a:buSzPts val="1350"/>
              <a:buNone/>
              <a:defRPr/>
            </a:lvl2pPr>
            <a:lvl3pPr marL="1828754" lvl="2" indent="-304792" algn="l">
              <a:lnSpc>
                <a:spcPct val="90000"/>
              </a:lnSpc>
              <a:spcBef>
                <a:spcPts val="500"/>
              </a:spcBef>
              <a:spcAft>
                <a:spcPts val="0"/>
              </a:spcAft>
              <a:buClr>
                <a:schemeClr val="dk1"/>
              </a:buClr>
              <a:buSzPts val="1350"/>
              <a:buNone/>
              <a:defRPr/>
            </a:lvl3pPr>
            <a:lvl4pPr marL="2438339" lvl="3" indent="-304792" algn="l">
              <a:lnSpc>
                <a:spcPct val="90000"/>
              </a:lnSpc>
              <a:spcBef>
                <a:spcPts val="500"/>
              </a:spcBef>
              <a:spcAft>
                <a:spcPts val="0"/>
              </a:spcAft>
              <a:buClr>
                <a:schemeClr val="dk1"/>
              </a:buClr>
              <a:buSzPts val="1350"/>
              <a:buNone/>
              <a:defRPr/>
            </a:lvl4pPr>
            <a:lvl5pPr marL="3047924" lvl="4" indent="-304792" algn="l">
              <a:lnSpc>
                <a:spcPct val="90000"/>
              </a:lnSpc>
              <a:spcBef>
                <a:spcPts val="500"/>
              </a:spcBef>
              <a:spcAft>
                <a:spcPts val="0"/>
              </a:spcAft>
              <a:buClr>
                <a:schemeClr val="dk1"/>
              </a:buClr>
              <a:buSzPts val="1350"/>
              <a:buNone/>
              <a:defRPr/>
            </a:lvl5pPr>
            <a:lvl6pPr marL="3657509" lvl="5" indent="-457189" algn="l">
              <a:lnSpc>
                <a:spcPct val="90000"/>
              </a:lnSpc>
              <a:spcBef>
                <a:spcPts val="500"/>
              </a:spcBef>
              <a:spcAft>
                <a:spcPts val="0"/>
              </a:spcAft>
              <a:buClr>
                <a:schemeClr val="dk1"/>
              </a:buClr>
              <a:buSzPts val="1800"/>
              <a:buChar char="•"/>
              <a:defRPr/>
            </a:lvl6pPr>
            <a:lvl7pPr marL="4267093" lvl="6" indent="-457189" algn="l">
              <a:lnSpc>
                <a:spcPct val="90000"/>
              </a:lnSpc>
              <a:spcBef>
                <a:spcPts val="500"/>
              </a:spcBef>
              <a:spcAft>
                <a:spcPts val="0"/>
              </a:spcAft>
              <a:buClr>
                <a:schemeClr val="dk1"/>
              </a:buClr>
              <a:buSzPts val="1800"/>
              <a:buChar char="•"/>
              <a:defRPr/>
            </a:lvl7pPr>
            <a:lvl8pPr marL="4876678" lvl="7" indent="-457189" algn="l">
              <a:lnSpc>
                <a:spcPct val="90000"/>
              </a:lnSpc>
              <a:spcBef>
                <a:spcPts val="500"/>
              </a:spcBef>
              <a:spcAft>
                <a:spcPts val="0"/>
              </a:spcAft>
              <a:buClr>
                <a:schemeClr val="dk1"/>
              </a:buClr>
              <a:buSzPts val="1800"/>
              <a:buChar char="•"/>
              <a:defRPr/>
            </a:lvl8pPr>
            <a:lvl9pPr marL="5486263" lvl="8" indent="-457189" algn="l">
              <a:lnSpc>
                <a:spcPct val="90000"/>
              </a:lnSpc>
              <a:spcBef>
                <a:spcPts val="500"/>
              </a:spcBef>
              <a:spcAft>
                <a:spcPts val="0"/>
              </a:spcAft>
              <a:buClr>
                <a:schemeClr val="dk1"/>
              </a:buClr>
              <a:buSzPts val="1800"/>
              <a:buChar char="•"/>
              <a:defRPr/>
            </a:lvl9pPr>
          </a:lstStyle>
          <a:p>
            <a:endParaRPr/>
          </a:p>
        </p:txBody>
      </p:sp>
      <p:sp>
        <p:nvSpPr>
          <p:cNvPr id="45" name="Google Shape;45;p6"/>
          <p:cNvSpPr>
            <a:spLocks noGrp="1"/>
          </p:cNvSpPr>
          <p:nvPr>
            <p:ph type="pic" idx="2"/>
          </p:nvPr>
        </p:nvSpPr>
        <p:spPr>
          <a:xfrm>
            <a:off x="7329661" y="1417218"/>
            <a:ext cx="4455584" cy="3854908"/>
          </a:xfrm>
          <a:prstGeom prst="rect">
            <a:avLst/>
          </a:prstGeom>
          <a:solidFill>
            <a:srgbClr val="D8D8D8"/>
          </a:solid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SzPts val="1050"/>
              <a:buFont typeface="Arial"/>
              <a:buNone/>
              <a:defRPr sz="1867" b="0" i="0" u="none" strike="noStrike" cap="none">
                <a:latin typeface="Source Sans Pro"/>
                <a:ea typeface="Source Sans Pro"/>
                <a:cs typeface="Source Sans Pro"/>
                <a:sym typeface="Source Sans Pro"/>
              </a:defRPr>
            </a:lvl1pPr>
            <a:lvl2pPr marR="0" lvl="1" algn="l" rtl="0">
              <a:lnSpc>
                <a:spcPct val="90000"/>
              </a:lnSpc>
              <a:spcBef>
                <a:spcPts val="500"/>
              </a:spcBef>
              <a:spcAft>
                <a:spcPts val="0"/>
              </a:spcAft>
              <a:buClr>
                <a:schemeClr val="dk1"/>
              </a:buClr>
              <a:buSzPts val="900"/>
              <a:buFont typeface="Arial"/>
              <a:buNone/>
              <a:defRPr sz="1600" b="0" i="0" u="none" strike="noStrike" cap="none">
                <a:solidFill>
                  <a:schemeClr val="dk1"/>
                </a:solidFill>
                <a:latin typeface="Source Sans Pro"/>
                <a:ea typeface="Source Sans Pro"/>
                <a:cs typeface="Source Sans Pro"/>
                <a:sym typeface="Source Sans Pro"/>
              </a:defRPr>
            </a:lvl2pPr>
            <a:lvl3pPr marR="0" lvl="2" algn="l" rtl="0">
              <a:lnSpc>
                <a:spcPct val="90000"/>
              </a:lnSpc>
              <a:spcBef>
                <a:spcPts val="500"/>
              </a:spcBef>
              <a:spcAft>
                <a:spcPts val="0"/>
              </a:spcAft>
              <a:buClr>
                <a:schemeClr val="dk1"/>
              </a:buClr>
              <a:buSzPts val="900"/>
              <a:buFont typeface="Arial"/>
              <a:buNone/>
              <a:defRPr sz="1600" b="0" i="0" u="none" strike="noStrike" cap="none">
                <a:solidFill>
                  <a:schemeClr val="dk1"/>
                </a:solidFill>
                <a:latin typeface="Source Sans Pro Light"/>
                <a:ea typeface="Source Sans Pro Light"/>
                <a:cs typeface="Source Sans Pro Light"/>
                <a:sym typeface="Source Sans Pro Light"/>
              </a:defRPr>
            </a:lvl3pPr>
            <a:lvl4pPr marR="0" lvl="3" algn="l" rtl="0">
              <a:lnSpc>
                <a:spcPct val="90000"/>
              </a:lnSpc>
              <a:spcBef>
                <a:spcPts val="500"/>
              </a:spcBef>
              <a:spcAft>
                <a:spcPts val="0"/>
              </a:spcAft>
              <a:buClr>
                <a:schemeClr val="dk1"/>
              </a:buClr>
              <a:buSzPts val="750"/>
              <a:buFont typeface="Arial"/>
              <a:buNone/>
              <a:defRPr sz="1333" b="0" i="0" u="none" strike="noStrike" cap="none">
                <a:solidFill>
                  <a:schemeClr val="dk1"/>
                </a:solidFill>
                <a:latin typeface="Source Sans Pro Light"/>
                <a:ea typeface="Source Sans Pro Light"/>
                <a:cs typeface="Source Sans Pro Light"/>
                <a:sym typeface="Source Sans Pro Light"/>
              </a:defRPr>
            </a:lvl4pPr>
            <a:lvl5pPr marR="0" lvl="4" algn="l" rtl="0">
              <a:lnSpc>
                <a:spcPct val="90000"/>
              </a:lnSpc>
              <a:spcBef>
                <a:spcPts val="500"/>
              </a:spcBef>
              <a:spcAft>
                <a:spcPts val="0"/>
              </a:spcAft>
              <a:buClr>
                <a:schemeClr val="dk1"/>
              </a:buClr>
              <a:buSzPts val="600"/>
              <a:buFont typeface="Arial"/>
              <a:buNone/>
              <a:defRPr sz="1067" b="0" i="0" u="none" strike="noStrike" cap="none">
                <a:solidFill>
                  <a:schemeClr val="dk1"/>
                </a:solidFill>
                <a:latin typeface="Source Sans Pro"/>
                <a:ea typeface="Source Sans Pro"/>
                <a:cs typeface="Source Sans Pro"/>
                <a:sym typeface="Source Sans Pro"/>
              </a:defRPr>
            </a:lvl5pPr>
            <a:lvl6pPr marR="0" lvl="5"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6" name="Google Shape;46;p6"/>
          <p:cNvSpPr/>
          <p:nvPr/>
        </p:nvSpPr>
        <p:spPr>
          <a:xfrm>
            <a:off x="7326317" y="1268352"/>
            <a:ext cx="4462272" cy="183192"/>
          </a:xfrm>
          <a:prstGeom prst="rect">
            <a:avLst/>
          </a:prstGeom>
          <a:solidFill>
            <a:schemeClr val="accent5"/>
          </a:solidFill>
          <a:ln>
            <a:noFill/>
          </a:ln>
        </p:spPr>
        <p:txBody>
          <a:bodyPr spcFirstLastPara="1" wrap="square" lIns="121900" tIns="60933" rIns="121900" bIns="60933"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47" name="Google Shape;47;p6"/>
          <p:cNvSpPr txBox="1">
            <a:spLocks noGrp="1"/>
          </p:cNvSpPr>
          <p:nvPr>
            <p:ph type="title"/>
          </p:nvPr>
        </p:nvSpPr>
        <p:spPr>
          <a:xfrm>
            <a:off x="403411" y="621888"/>
            <a:ext cx="6531623" cy="691304"/>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40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8" name="Google Shape;48;p6"/>
          <p:cNvSpPr txBox="1">
            <a:spLocks noGrp="1"/>
          </p:cNvSpPr>
          <p:nvPr>
            <p:ph type="body" idx="3"/>
          </p:nvPr>
        </p:nvSpPr>
        <p:spPr>
          <a:xfrm>
            <a:off x="411046" y="1772903"/>
            <a:ext cx="6531621" cy="509480"/>
          </a:xfrm>
          <a:prstGeom prst="rect">
            <a:avLst/>
          </a:prstGeom>
          <a:noFill/>
          <a:ln>
            <a:noFill/>
          </a:ln>
        </p:spPr>
        <p:txBody>
          <a:bodyPr spcFirstLastPara="1" wrap="square" lIns="91425" tIns="45700" rIns="91425" bIns="45700" anchor="t" anchorCtr="0">
            <a:noAutofit/>
          </a:bodyPr>
          <a:lstStyle>
            <a:lvl1pPr marL="609585" lvl="0" indent="-304792" algn="l">
              <a:lnSpc>
                <a:spcPct val="126250"/>
              </a:lnSpc>
              <a:spcBef>
                <a:spcPts val="1000"/>
              </a:spcBef>
              <a:spcAft>
                <a:spcPts val="0"/>
              </a:spcAft>
              <a:buClr>
                <a:srgbClr val="BD8B13"/>
              </a:buClr>
              <a:buSzPts val="1200"/>
              <a:buNone/>
              <a:defRPr sz="2133" b="1" i="0">
                <a:solidFill>
                  <a:srgbClr val="BD8B13"/>
                </a:solidFill>
                <a:latin typeface="Arial"/>
                <a:ea typeface="Arial"/>
                <a:cs typeface="Arial"/>
                <a:sym typeface="Arial"/>
              </a:defRPr>
            </a:lvl1pPr>
            <a:lvl2pPr marL="1219170" lvl="1" indent="-304792" algn="l">
              <a:lnSpc>
                <a:spcPct val="90000"/>
              </a:lnSpc>
              <a:spcBef>
                <a:spcPts val="500"/>
              </a:spcBef>
              <a:spcAft>
                <a:spcPts val="0"/>
              </a:spcAft>
              <a:buClr>
                <a:schemeClr val="dk1"/>
              </a:buClr>
              <a:buSzPts val="1350"/>
              <a:buNone/>
              <a:defRPr/>
            </a:lvl2pPr>
            <a:lvl3pPr marL="1828754" lvl="2" indent="-304792" algn="l">
              <a:lnSpc>
                <a:spcPct val="90000"/>
              </a:lnSpc>
              <a:spcBef>
                <a:spcPts val="500"/>
              </a:spcBef>
              <a:spcAft>
                <a:spcPts val="0"/>
              </a:spcAft>
              <a:buClr>
                <a:schemeClr val="dk1"/>
              </a:buClr>
              <a:buSzPts val="1350"/>
              <a:buNone/>
              <a:defRPr/>
            </a:lvl3pPr>
            <a:lvl4pPr marL="2438339" lvl="3" indent="-304792" algn="l">
              <a:lnSpc>
                <a:spcPct val="90000"/>
              </a:lnSpc>
              <a:spcBef>
                <a:spcPts val="500"/>
              </a:spcBef>
              <a:spcAft>
                <a:spcPts val="0"/>
              </a:spcAft>
              <a:buClr>
                <a:schemeClr val="dk1"/>
              </a:buClr>
              <a:buSzPts val="1350"/>
              <a:buNone/>
              <a:defRPr/>
            </a:lvl4pPr>
            <a:lvl5pPr marL="3047924" lvl="4" indent="-304792" algn="l">
              <a:lnSpc>
                <a:spcPct val="90000"/>
              </a:lnSpc>
              <a:spcBef>
                <a:spcPts val="500"/>
              </a:spcBef>
              <a:spcAft>
                <a:spcPts val="0"/>
              </a:spcAft>
              <a:buClr>
                <a:schemeClr val="dk1"/>
              </a:buClr>
              <a:buSzPts val="1350"/>
              <a:buNone/>
              <a:defRPr/>
            </a:lvl5pPr>
            <a:lvl6pPr marL="3657509" lvl="5" indent="-457189" algn="l">
              <a:lnSpc>
                <a:spcPct val="90000"/>
              </a:lnSpc>
              <a:spcBef>
                <a:spcPts val="500"/>
              </a:spcBef>
              <a:spcAft>
                <a:spcPts val="0"/>
              </a:spcAft>
              <a:buClr>
                <a:schemeClr val="dk1"/>
              </a:buClr>
              <a:buSzPts val="1800"/>
              <a:buChar char="•"/>
              <a:defRPr/>
            </a:lvl6pPr>
            <a:lvl7pPr marL="4267093" lvl="6" indent="-457189" algn="l">
              <a:lnSpc>
                <a:spcPct val="90000"/>
              </a:lnSpc>
              <a:spcBef>
                <a:spcPts val="500"/>
              </a:spcBef>
              <a:spcAft>
                <a:spcPts val="0"/>
              </a:spcAft>
              <a:buClr>
                <a:schemeClr val="dk1"/>
              </a:buClr>
              <a:buSzPts val="1800"/>
              <a:buChar char="•"/>
              <a:defRPr/>
            </a:lvl7pPr>
            <a:lvl8pPr marL="4876678" lvl="7" indent="-457189" algn="l">
              <a:lnSpc>
                <a:spcPct val="90000"/>
              </a:lnSpc>
              <a:spcBef>
                <a:spcPts val="500"/>
              </a:spcBef>
              <a:spcAft>
                <a:spcPts val="0"/>
              </a:spcAft>
              <a:buClr>
                <a:schemeClr val="dk1"/>
              </a:buClr>
              <a:buSzPts val="1800"/>
              <a:buChar char="•"/>
              <a:defRPr/>
            </a:lvl8pPr>
            <a:lvl9pPr marL="5486263" lvl="8" indent="-457189" algn="l">
              <a:lnSpc>
                <a:spcPct val="90000"/>
              </a:lnSpc>
              <a:spcBef>
                <a:spcPts val="500"/>
              </a:spcBef>
              <a:spcAft>
                <a:spcPts val="0"/>
              </a:spcAft>
              <a:buClr>
                <a:schemeClr val="dk1"/>
              </a:buClr>
              <a:buSzPts val="1800"/>
              <a:buChar char="•"/>
              <a:defRPr/>
            </a:lvl9pPr>
          </a:lstStyle>
          <a:p>
            <a:endParaRPr/>
          </a:p>
        </p:txBody>
      </p:sp>
      <p:sp>
        <p:nvSpPr>
          <p:cNvPr id="49" name="Google Shape;49;p6"/>
          <p:cNvSpPr txBox="1">
            <a:spLocks noGrp="1"/>
          </p:cNvSpPr>
          <p:nvPr>
            <p:ph type="ftr" idx="11"/>
          </p:nvPr>
        </p:nvSpPr>
        <p:spPr>
          <a:xfrm>
            <a:off x="7491867" y="6351113"/>
            <a:ext cx="4114800" cy="366183"/>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pPr defTabSz="1219170">
              <a:buClr>
                <a:srgbClr val="000000"/>
              </a:buClr>
            </a:pPr>
            <a:endParaRPr lang="en-US" kern="0"/>
          </a:p>
        </p:txBody>
      </p:sp>
      <p:sp>
        <p:nvSpPr>
          <p:cNvPr id="50" name="Google Shape;50;p6"/>
          <p:cNvSpPr txBox="1">
            <a:spLocks noGrp="1"/>
          </p:cNvSpPr>
          <p:nvPr>
            <p:ph type="sldNum" idx="12"/>
          </p:nvPr>
        </p:nvSpPr>
        <p:spPr>
          <a:xfrm>
            <a:off x="11379199" y="6351113"/>
            <a:ext cx="544856" cy="366183"/>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defTabSz="1219170">
              <a:buClr>
                <a:srgbClr val="000000"/>
              </a:buClr>
            </a:pPr>
            <a:r>
              <a:rPr lang="en-US" kern="0"/>
              <a:t>/   </a:t>
            </a:r>
            <a:fld id="{00000000-1234-1234-1234-123412341234}" type="slidenum">
              <a:rPr lang="en-US" kern="0" smtClean="0"/>
              <a:pPr defTabSz="1219170">
                <a:buClr>
                  <a:srgbClr val="000000"/>
                </a:buClr>
              </a:pPr>
              <a:t>‹#›</a:t>
            </a:fld>
            <a:endParaRPr kern="0"/>
          </a:p>
        </p:txBody>
      </p:sp>
    </p:spTree>
    <p:extLst>
      <p:ext uri="{BB962C8B-B14F-4D97-AF65-F5344CB8AC3E}">
        <p14:creationId xmlns:p14="http://schemas.microsoft.com/office/powerpoint/2010/main" val="2127187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2 Column Bullets" preserve="1">
  <p:cSld name="2 Column Bullets">
    <p:spTree>
      <p:nvGrpSpPr>
        <p:cNvPr id="1" name="Shape 51"/>
        <p:cNvGrpSpPr/>
        <p:nvPr/>
      </p:nvGrpSpPr>
      <p:grpSpPr>
        <a:xfrm>
          <a:off x="0" y="0"/>
          <a:ext cx="0" cy="0"/>
          <a:chOff x="0" y="0"/>
          <a:chExt cx="0" cy="0"/>
        </a:xfrm>
      </p:grpSpPr>
      <p:sp>
        <p:nvSpPr>
          <p:cNvPr id="52" name="Google Shape;52;p7"/>
          <p:cNvSpPr txBox="1">
            <a:spLocks noGrp="1"/>
          </p:cNvSpPr>
          <p:nvPr>
            <p:ph type="title"/>
          </p:nvPr>
        </p:nvSpPr>
        <p:spPr>
          <a:xfrm>
            <a:off x="838199" y="896279"/>
            <a:ext cx="10515600" cy="625567"/>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40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3" name="Google Shape;53;p7"/>
          <p:cNvSpPr txBox="1">
            <a:spLocks noGrp="1"/>
          </p:cNvSpPr>
          <p:nvPr>
            <p:ph type="body" idx="1"/>
          </p:nvPr>
        </p:nvSpPr>
        <p:spPr>
          <a:xfrm>
            <a:off x="838199" y="2087461"/>
            <a:ext cx="10515600" cy="3835908"/>
          </a:xfrm>
          <a:prstGeom prst="rect">
            <a:avLst/>
          </a:prstGeom>
          <a:noFill/>
          <a:ln>
            <a:noFill/>
          </a:ln>
        </p:spPr>
        <p:txBody>
          <a:bodyPr spcFirstLastPara="1" wrap="square" lIns="91425" tIns="45700" rIns="91425" bIns="45700" anchor="t" anchorCtr="0">
            <a:noAutofit/>
          </a:bodyPr>
          <a:lstStyle>
            <a:lvl1pPr marL="609585" lvl="0" indent="-393690" algn="l">
              <a:lnSpc>
                <a:spcPct val="130000"/>
              </a:lnSpc>
              <a:spcBef>
                <a:spcPts val="1000"/>
              </a:spcBef>
              <a:spcAft>
                <a:spcPts val="0"/>
              </a:spcAft>
              <a:buClr>
                <a:schemeClr val="dk1"/>
              </a:buClr>
              <a:buSzPts val="1050"/>
              <a:buFont typeface="Arial"/>
              <a:buChar char="•"/>
              <a:defRPr sz="1867"/>
            </a:lvl1pPr>
            <a:lvl2pPr marL="1219170" lvl="1" indent="-304792" algn="l">
              <a:lnSpc>
                <a:spcPct val="90000"/>
              </a:lnSpc>
              <a:spcBef>
                <a:spcPts val="800"/>
              </a:spcBef>
              <a:spcAft>
                <a:spcPts val="0"/>
              </a:spcAft>
              <a:buClr>
                <a:schemeClr val="dk1"/>
              </a:buClr>
              <a:buSzPts val="1350"/>
              <a:buNone/>
              <a:defRPr/>
            </a:lvl2pPr>
            <a:lvl3pPr marL="1828754" lvl="2" indent="-304792" algn="l">
              <a:lnSpc>
                <a:spcPct val="90000"/>
              </a:lnSpc>
              <a:spcBef>
                <a:spcPts val="500"/>
              </a:spcBef>
              <a:spcAft>
                <a:spcPts val="0"/>
              </a:spcAft>
              <a:buClr>
                <a:schemeClr val="dk1"/>
              </a:buClr>
              <a:buSzPts val="1350"/>
              <a:buNone/>
              <a:defRPr/>
            </a:lvl3pPr>
            <a:lvl4pPr marL="2438339" lvl="3" indent="-304792" algn="l">
              <a:lnSpc>
                <a:spcPct val="90000"/>
              </a:lnSpc>
              <a:spcBef>
                <a:spcPts val="500"/>
              </a:spcBef>
              <a:spcAft>
                <a:spcPts val="0"/>
              </a:spcAft>
              <a:buClr>
                <a:schemeClr val="dk1"/>
              </a:buClr>
              <a:buSzPts val="1350"/>
              <a:buNone/>
              <a:defRPr/>
            </a:lvl4pPr>
            <a:lvl5pPr marL="3047924" lvl="4" indent="-304792" algn="l">
              <a:lnSpc>
                <a:spcPct val="90000"/>
              </a:lnSpc>
              <a:spcBef>
                <a:spcPts val="500"/>
              </a:spcBef>
              <a:spcAft>
                <a:spcPts val="0"/>
              </a:spcAft>
              <a:buClr>
                <a:schemeClr val="dk1"/>
              </a:buClr>
              <a:buSzPts val="1350"/>
              <a:buNone/>
              <a:defRPr/>
            </a:lvl5pPr>
            <a:lvl6pPr marL="3657509" lvl="5" indent="-457189" algn="l">
              <a:lnSpc>
                <a:spcPct val="90000"/>
              </a:lnSpc>
              <a:spcBef>
                <a:spcPts val="500"/>
              </a:spcBef>
              <a:spcAft>
                <a:spcPts val="0"/>
              </a:spcAft>
              <a:buClr>
                <a:schemeClr val="dk1"/>
              </a:buClr>
              <a:buSzPts val="1800"/>
              <a:buChar char="•"/>
              <a:defRPr/>
            </a:lvl6pPr>
            <a:lvl7pPr marL="4267093" lvl="6" indent="-457189" algn="l">
              <a:lnSpc>
                <a:spcPct val="90000"/>
              </a:lnSpc>
              <a:spcBef>
                <a:spcPts val="500"/>
              </a:spcBef>
              <a:spcAft>
                <a:spcPts val="0"/>
              </a:spcAft>
              <a:buClr>
                <a:schemeClr val="dk1"/>
              </a:buClr>
              <a:buSzPts val="1800"/>
              <a:buChar char="•"/>
              <a:defRPr/>
            </a:lvl7pPr>
            <a:lvl8pPr marL="4876678" lvl="7" indent="-457189" algn="l">
              <a:lnSpc>
                <a:spcPct val="90000"/>
              </a:lnSpc>
              <a:spcBef>
                <a:spcPts val="500"/>
              </a:spcBef>
              <a:spcAft>
                <a:spcPts val="0"/>
              </a:spcAft>
              <a:buClr>
                <a:schemeClr val="dk1"/>
              </a:buClr>
              <a:buSzPts val="1800"/>
              <a:buChar char="•"/>
              <a:defRPr/>
            </a:lvl8pPr>
            <a:lvl9pPr marL="5486263" lvl="8" indent="-457189" algn="l">
              <a:lnSpc>
                <a:spcPct val="90000"/>
              </a:lnSpc>
              <a:spcBef>
                <a:spcPts val="500"/>
              </a:spcBef>
              <a:spcAft>
                <a:spcPts val="0"/>
              </a:spcAft>
              <a:buClr>
                <a:schemeClr val="dk1"/>
              </a:buClr>
              <a:buSzPts val="1800"/>
              <a:buChar char="•"/>
              <a:defRPr/>
            </a:lvl9pPr>
          </a:lstStyle>
          <a:p>
            <a:endParaRPr/>
          </a:p>
        </p:txBody>
      </p:sp>
      <p:sp>
        <p:nvSpPr>
          <p:cNvPr id="54" name="Google Shape;54;p7"/>
          <p:cNvSpPr txBox="1">
            <a:spLocks noGrp="1"/>
          </p:cNvSpPr>
          <p:nvPr>
            <p:ph type="ftr" idx="11"/>
          </p:nvPr>
        </p:nvSpPr>
        <p:spPr>
          <a:xfrm>
            <a:off x="7491867" y="6351113"/>
            <a:ext cx="4114800" cy="366183"/>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pPr defTabSz="1219170">
              <a:buClr>
                <a:srgbClr val="000000"/>
              </a:buClr>
            </a:pPr>
            <a:endParaRPr lang="en-US" kern="0"/>
          </a:p>
        </p:txBody>
      </p:sp>
      <p:sp>
        <p:nvSpPr>
          <p:cNvPr id="55" name="Google Shape;55;p7"/>
          <p:cNvSpPr txBox="1">
            <a:spLocks noGrp="1"/>
          </p:cNvSpPr>
          <p:nvPr>
            <p:ph type="sldNum" idx="12"/>
          </p:nvPr>
        </p:nvSpPr>
        <p:spPr>
          <a:xfrm>
            <a:off x="11379199" y="6351113"/>
            <a:ext cx="544856" cy="366183"/>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defTabSz="1219170">
              <a:buClr>
                <a:srgbClr val="000000"/>
              </a:buClr>
            </a:pPr>
            <a:r>
              <a:rPr lang="en-US" kern="0"/>
              <a:t>/   </a:t>
            </a:r>
            <a:fld id="{00000000-1234-1234-1234-123412341234}" type="slidenum">
              <a:rPr lang="en-US" kern="0" smtClean="0"/>
              <a:pPr defTabSz="1219170">
                <a:buClr>
                  <a:srgbClr val="000000"/>
                </a:buClr>
              </a:pPr>
              <a:t>‹#›</a:t>
            </a:fld>
            <a:endParaRPr kern="0"/>
          </a:p>
        </p:txBody>
      </p:sp>
    </p:spTree>
    <p:extLst>
      <p:ext uri="{BB962C8B-B14F-4D97-AF65-F5344CB8AC3E}">
        <p14:creationId xmlns:p14="http://schemas.microsoft.com/office/powerpoint/2010/main" val="37910310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3 Row Content" preserve="1">
  <p:cSld name="3 Row Content">
    <p:spTree>
      <p:nvGrpSpPr>
        <p:cNvPr id="1" name="Shape 56"/>
        <p:cNvGrpSpPr/>
        <p:nvPr/>
      </p:nvGrpSpPr>
      <p:grpSpPr>
        <a:xfrm>
          <a:off x="0" y="0"/>
          <a:ext cx="0" cy="0"/>
          <a:chOff x="0" y="0"/>
          <a:chExt cx="0" cy="0"/>
        </a:xfrm>
      </p:grpSpPr>
      <p:sp>
        <p:nvSpPr>
          <p:cNvPr id="57" name="Google Shape;57;p8"/>
          <p:cNvSpPr txBox="1">
            <a:spLocks noGrp="1"/>
          </p:cNvSpPr>
          <p:nvPr>
            <p:ph type="body" idx="1"/>
          </p:nvPr>
        </p:nvSpPr>
        <p:spPr>
          <a:xfrm>
            <a:off x="1681960" y="1932036"/>
            <a:ext cx="8852563" cy="329032"/>
          </a:xfrm>
          <a:prstGeom prst="rect">
            <a:avLst/>
          </a:prstGeom>
          <a:noFill/>
          <a:ln>
            <a:noFill/>
          </a:ln>
        </p:spPr>
        <p:txBody>
          <a:bodyPr spcFirstLastPara="1" wrap="square" lIns="91425" tIns="45700" rIns="91425" bIns="45700" anchor="t" anchorCtr="0">
            <a:noAutofit/>
          </a:bodyPr>
          <a:lstStyle>
            <a:lvl1pPr marL="609585" lvl="0" indent="-304792" algn="l">
              <a:lnSpc>
                <a:spcPct val="118333"/>
              </a:lnSpc>
              <a:spcBef>
                <a:spcPts val="1000"/>
              </a:spcBef>
              <a:spcAft>
                <a:spcPts val="0"/>
              </a:spcAft>
              <a:buClr>
                <a:schemeClr val="accent2"/>
              </a:buClr>
              <a:buSzPts val="900"/>
              <a:buNone/>
              <a:defRPr sz="1600" b="1" i="0">
                <a:solidFill>
                  <a:schemeClr val="accent2"/>
                </a:solidFill>
                <a:latin typeface="Arial"/>
                <a:ea typeface="Arial"/>
                <a:cs typeface="Arial"/>
                <a:sym typeface="Arial"/>
              </a:defRPr>
            </a:lvl1pPr>
            <a:lvl2pPr marL="1219170" lvl="1" indent="-304792" algn="l">
              <a:lnSpc>
                <a:spcPct val="90000"/>
              </a:lnSpc>
              <a:spcBef>
                <a:spcPts val="500"/>
              </a:spcBef>
              <a:spcAft>
                <a:spcPts val="0"/>
              </a:spcAft>
              <a:buClr>
                <a:schemeClr val="dk1"/>
              </a:buClr>
              <a:buSzPts val="1350"/>
              <a:buNone/>
              <a:defRPr/>
            </a:lvl2pPr>
            <a:lvl3pPr marL="1828754" lvl="2" indent="-304792" algn="l">
              <a:lnSpc>
                <a:spcPct val="90000"/>
              </a:lnSpc>
              <a:spcBef>
                <a:spcPts val="500"/>
              </a:spcBef>
              <a:spcAft>
                <a:spcPts val="0"/>
              </a:spcAft>
              <a:buClr>
                <a:schemeClr val="dk1"/>
              </a:buClr>
              <a:buSzPts val="1350"/>
              <a:buNone/>
              <a:defRPr/>
            </a:lvl3pPr>
            <a:lvl4pPr marL="2438339" lvl="3" indent="-304792" algn="l">
              <a:lnSpc>
                <a:spcPct val="90000"/>
              </a:lnSpc>
              <a:spcBef>
                <a:spcPts val="500"/>
              </a:spcBef>
              <a:spcAft>
                <a:spcPts val="0"/>
              </a:spcAft>
              <a:buClr>
                <a:schemeClr val="dk1"/>
              </a:buClr>
              <a:buSzPts val="1350"/>
              <a:buNone/>
              <a:defRPr/>
            </a:lvl4pPr>
            <a:lvl5pPr marL="3047924" lvl="4" indent="-304792" algn="l">
              <a:lnSpc>
                <a:spcPct val="90000"/>
              </a:lnSpc>
              <a:spcBef>
                <a:spcPts val="500"/>
              </a:spcBef>
              <a:spcAft>
                <a:spcPts val="0"/>
              </a:spcAft>
              <a:buClr>
                <a:schemeClr val="dk1"/>
              </a:buClr>
              <a:buSzPts val="1350"/>
              <a:buNone/>
              <a:defRPr/>
            </a:lvl5pPr>
            <a:lvl6pPr marL="3657509" lvl="5" indent="-457189" algn="l">
              <a:lnSpc>
                <a:spcPct val="90000"/>
              </a:lnSpc>
              <a:spcBef>
                <a:spcPts val="500"/>
              </a:spcBef>
              <a:spcAft>
                <a:spcPts val="0"/>
              </a:spcAft>
              <a:buClr>
                <a:schemeClr val="dk1"/>
              </a:buClr>
              <a:buSzPts val="1800"/>
              <a:buChar char="•"/>
              <a:defRPr/>
            </a:lvl6pPr>
            <a:lvl7pPr marL="4267093" lvl="6" indent="-457189" algn="l">
              <a:lnSpc>
                <a:spcPct val="90000"/>
              </a:lnSpc>
              <a:spcBef>
                <a:spcPts val="500"/>
              </a:spcBef>
              <a:spcAft>
                <a:spcPts val="0"/>
              </a:spcAft>
              <a:buClr>
                <a:schemeClr val="dk1"/>
              </a:buClr>
              <a:buSzPts val="1800"/>
              <a:buChar char="•"/>
              <a:defRPr/>
            </a:lvl7pPr>
            <a:lvl8pPr marL="4876678" lvl="7" indent="-457189" algn="l">
              <a:lnSpc>
                <a:spcPct val="90000"/>
              </a:lnSpc>
              <a:spcBef>
                <a:spcPts val="500"/>
              </a:spcBef>
              <a:spcAft>
                <a:spcPts val="0"/>
              </a:spcAft>
              <a:buClr>
                <a:schemeClr val="dk1"/>
              </a:buClr>
              <a:buSzPts val="1800"/>
              <a:buChar char="•"/>
              <a:defRPr/>
            </a:lvl8pPr>
            <a:lvl9pPr marL="5486263" lvl="8" indent="-457189" algn="l">
              <a:lnSpc>
                <a:spcPct val="90000"/>
              </a:lnSpc>
              <a:spcBef>
                <a:spcPts val="500"/>
              </a:spcBef>
              <a:spcAft>
                <a:spcPts val="0"/>
              </a:spcAft>
              <a:buClr>
                <a:schemeClr val="dk1"/>
              </a:buClr>
              <a:buSzPts val="1800"/>
              <a:buChar char="•"/>
              <a:defRPr/>
            </a:lvl9pPr>
          </a:lstStyle>
          <a:p>
            <a:endParaRPr/>
          </a:p>
        </p:txBody>
      </p:sp>
      <p:sp>
        <p:nvSpPr>
          <p:cNvPr id="58" name="Google Shape;58;p8"/>
          <p:cNvSpPr txBox="1">
            <a:spLocks noGrp="1"/>
          </p:cNvSpPr>
          <p:nvPr>
            <p:ph type="title"/>
          </p:nvPr>
        </p:nvSpPr>
        <p:spPr>
          <a:xfrm>
            <a:off x="838200" y="725914"/>
            <a:ext cx="10515600" cy="625567"/>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40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9" name="Google Shape;59;p8"/>
          <p:cNvSpPr txBox="1">
            <a:spLocks noGrp="1"/>
          </p:cNvSpPr>
          <p:nvPr>
            <p:ph type="body" idx="2"/>
          </p:nvPr>
        </p:nvSpPr>
        <p:spPr>
          <a:xfrm>
            <a:off x="1681960" y="3390359"/>
            <a:ext cx="8852563" cy="329032"/>
          </a:xfrm>
          <a:prstGeom prst="rect">
            <a:avLst/>
          </a:prstGeom>
          <a:noFill/>
          <a:ln>
            <a:noFill/>
          </a:ln>
        </p:spPr>
        <p:txBody>
          <a:bodyPr spcFirstLastPara="1" wrap="square" lIns="91425" tIns="45700" rIns="91425" bIns="45700" anchor="t" anchorCtr="0">
            <a:noAutofit/>
          </a:bodyPr>
          <a:lstStyle>
            <a:lvl1pPr marL="609585" lvl="0" indent="-304792" algn="l">
              <a:lnSpc>
                <a:spcPct val="118333"/>
              </a:lnSpc>
              <a:spcBef>
                <a:spcPts val="1000"/>
              </a:spcBef>
              <a:spcAft>
                <a:spcPts val="0"/>
              </a:spcAft>
              <a:buClr>
                <a:schemeClr val="accent2"/>
              </a:buClr>
              <a:buSzPts val="900"/>
              <a:buNone/>
              <a:defRPr sz="1600" b="1" i="0">
                <a:solidFill>
                  <a:schemeClr val="accent2"/>
                </a:solidFill>
                <a:latin typeface="Arial"/>
                <a:ea typeface="Arial"/>
                <a:cs typeface="Arial"/>
                <a:sym typeface="Arial"/>
              </a:defRPr>
            </a:lvl1pPr>
            <a:lvl2pPr marL="1219170" lvl="1" indent="-304792" algn="l">
              <a:lnSpc>
                <a:spcPct val="90000"/>
              </a:lnSpc>
              <a:spcBef>
                <a:spcPts val="500"/>
              </a:spcBef>
              <a:spcAft>
                <a:spcPts val="0"/>
              </a:spcAft>
              <a:buClr>
                <a:schemeClr val="dk1"/>
              </a:buClr>
              <a:buSzPts val="1350"/>
              <a:buNone/>
              <a:defRPr/>
            </a:lvl2pPr>
            <a:lvl3pPr marL="1828754" lvl="2" indent="-304792" algn="l">
              <a:lnSpc>
                <a:spcPct val="90000"/>
              </a:lnSpc>
              <a:spcBef>
                <a:spcPts val="500"/>
              </a:spcBef>
              <a:spcAft>
                <a:spcPts val="0"/>
              </a:spcAft>
              <a:buClr>
                <a:schemeClr val="dk1"/>
              </a:buClr>
              <a:buSzPts val="1350"/>
              <a:buNone/>
              <a:defRPr/>
            </a:lvl3pPr>
            <a:lvl4pPr marL="2438339" lvl="3" indent="-304792" algn="l">
              <a:lnSpc>
                <a:spcPct val="90000"/>
              </a:lnSpc>
              <a:spcBef>
                <a:spcPts val="500"/>
              </a:spcBef>
              <a:spcAft>
                <a:spcPts val="0"/>
              </a:spcAft>
              <a:buClr>
                <a:schemeClr val="dk1"/>
              </a:buClr>
              <a:buSzPts val="1350"/>
              <a:buNone/>
              <a:defRPr/>
            </a:lvl4pPr>
            <a:lvl5pPr marL="3047924" lvl="4" indent="-304792" algn="l">
              <a:lnSpc>
                <a:spcPct val="90000"/>
              </a:lnSpc>
              <a:spcBef>
                <a:spcPts val="500"/>
              </a:spcBef>
              <a:spcAft>
                <a:spcPts val="0"/>
              </a:spcAft>
              <a:buClr>
                <a:schemeClr val="dk1"/>
              </a:buClr>
              <a:buSzPts val="1350"/>
              <a:buNone/>
              <a:defRPr/>
            </a:lvl5pPr>
            <a:lvl6pPr marL="3657509" lvl="5" indent="-457189" algn="l">
              <a:lnSpc>
                <a:spcPct val="90000"/>
              </a:lnSpc>
              <a:spcBef>
                <a:spcPts val="500"/>
              </a:spcBef>
              <a:spcAft>
                <a:spcPts val="0"/>
              </a:spcAft>
              <a:buClr>
                <a:schemeClr val="dk1"/>
              </a:buClr>
              <a:buSzPts val="1800"/>
              <a:buChar char="•"/>
              <a:defRPr/>
            </a:lvl6pPr>
            <a:lvl7pPr marL="4267093" lvl="6" indent="-457189" algn="l">
              <a:lnSpc>
                <a:spcPct val="90000"/>
              </a:lnSpc>
              <a:spcBef>
                <a:spcPts val="500"/>
              </a:spcBef>
              <a:spcAft>
                <a:spcPts val="0"/>
              </a:spcAft>
              <a:buClr>
                <a:schemeClr val="dk1"/>
              </a:buClr>
              <a:buSzPts val="1800"/>
              <a:buChar char="•"/>
              <a:defRPr/>
            </a:lvl7pPr>
            <a:lvl8pPr marL="4876678" lvl="7" indent="-457189" algn="l">
              <a:lnSpc>
                <a:spcPct val="90000"/>
              </a:lnSpc>
              <a:spcBef>
                <a:spcPts val="500"/>
              </a:spcBef>
              <a:spcAft>
                <a:spcPts val="0"/>
              </a:spcAft>
              <a:buClr>
                <a:schemeClr val="dk1"/>
              </a:buClr>
              <a:buSzPts val="1800"/>
              <a:buChar char="•"/>
              <a:defRPr/>
            </a:lvl8pPr>
            <a:lvl9pPr marL="5486263" lvl="8" indent="-457189" algn="l">
              <a:lnSpc>
                <a:spcPct val="90000"/>
              </a:lnSpc>
              <a:spcBef>
                <a:spcPts val="500"/>
              </a:spcBef>
              <a:spcAft>
                <a:spcPts val="0"/>
              </a:spcAft>
              <a:buClr>
                <a:schemeClr val="dk1"/>
              </a:buClr>
              <a:buSzPts val="1800"/>
              <a:buChar char="•"/>
              <a:defRPr/>
            </a:lvl9pPr>
          </a:lstStyle>
          <a:p>
            <a:endParaRPr/>
          </a:p>
        </p:txBody>
      </p:sp>
      <p:sp>
        <p:nvSpPr>
          <p:cNvPr id="60" name="Google Shape;60;p8"/>
          <p:cNvSpPr txBox="1">
            <a:spLocks noGrp="1"/>
          </p:cNvSpPr>
          <p:nvPr>
            <p:ph type="body" idx="3"/>
          </p:nvPr>
        </p:nvSpPr>
        <p:spPr>
          <a:xfrm>
            <a:off x="1681961" y="4848681"/>
            <a:ext cx="8852563" cy="329032"/>
          </a:xfrm>
          <a:prstGeom prst="rect">
            <a:avLst/>
          </a:prstGeom>
          <a:noFill/>
          <a:ln>
            <a:noFill/>
          </a:ln>
        </p:spPr>
        <p:txBody>
          <a:bodyPr spcFirstLastPara="1" wrap="square" lIns="91425" tIns="45700" rIns="91425" bIns="45700" anchor="t" anchorCtr="0">
            <a:noAutofit/>
          </a:bodyPr>
          <a:lstStyle>
            <a:lvl1pPr marL="609585" lvl="0" indent="-304792" algn="l">
              <a:lnSpc>
                <a:spcPct val="118333"/>
              </a:lnSpc>
              <a:spcBef>
                <a:spcPts val="1000"/>
              </a:spcBef>
              <a:spcAft>
                <a:spcPts val="0"/>
              </a:spcAft>
              <a:buClr>
                <a:schemeClr val="accent2"/>
              </a:buClr>
              <a:buSzPts val="900"/>
              <a:buNone/>
              <a:defRPr sz="1600" b="1" i="0">
                <a:solidFill>
                  <a:schemeClr val="accent2"/>
                </a:solidFill>
                <a:latin typeface="Arial"/>
                <a:ea typeface="Arial"/>
                <a:cs typeface="Arial"/>
                <a:sym typeface="Arial"/>
              </a:defRPr>
            </a:lvl1pPr>
            <a:lvl2pPr marL="1219170" lvl="1" indent="-304792" algn="l">
              <a:lnSpc>
                <a:spcPct val="90000"/>
              </a:lnSpc>
              <a:spcBef>
                <a:spcPts val="500"/>
              </a:spcBef>
              <a:spcAft>
                <a:spcPts val="0"/>
              </a:spcAft>
              <a:buClr>
                <a:schemeClr val="dk1"/>
              </a:buClr>
              <a:buSzPts val="1350"/>
              <a:buNone/>
              <a:defRPr/>
            </a:lvl2pPr>
            <a:lvl3pPr marL="1828754" lvl="2" indent="-304792" algn="l">
              <a:lnSpc>
                <a:spcPct val="90000"/>
              </a:lnSpc>
              <a:spcBef>
                <a:spcPts val="500"/>
              </a:spcBef>
              <a:spcAft>
                <a:spcPts val="0"/>
              </a:spcAft>
              <a:buClr>
                <a:schemeClr val="dk1"/>
              </a:buClr>
              <a:buSzPts val="1350"/>
              <a:buNone/>
              <a:defRPr/>
            </a:lvl3pPr>
            <a:lvl4pPr marL="2438339" lvl="3" indent="-304792" algn="l">
              <a:lnSpc>
                <a:spcPct val="90000"/>
              </a:lnSpc>
              <a:spcBef>
                <a:spcPts val="500"/>
              </a:spcBef>
              <a:spcAft>
                <a:spcPts val="0"/>
              </a:spcAft>
              <a:buClr>
                <a:schemeClr val="dk1"/>
              </a:buClr>
              <a:buSzPts val="1350"/>
              <a:buNone/>
              <a:defRPr/>
            </a:lvl4pPr>
            <a:lvl5pPr marL="3047924" lvl="4" indent="-304792" algn="l">
              <a:lnSpc>
                <a:spcPct val="90000"/>
              </a:lnSpc>
              <a:spcBef>
                <a:spcPts val="500"/>
              </a:spcBef>
              <a:spcAft>
                <a:spcPts val="0"/>
              </a:spcAft>
              <a:buClr>
                <a:schemeClr val="dk1"/>
              </a:buClr>
              <a:buSzPts val="1350"/>
              <a:buNone/>
              <a:defRPr/>
            </a:lvl5pPr>
            <a:lvl6pPr marL="3657509" lvl="5" indent="-457189" algn="l">
              <a:lnSpc>
                <a:spcPct val="90000"/>
              </a:lnSpc>
              <a:spcBef>
                <a:spcPts val="500"/>
              </a:spcBef>
              <a:spcAft>
                <a:spcPts val="0"/>
              </a:spcAft>
              <a:buClr>
                <a:schemeClr val="dk1"/>
              </a:buClr>
              <a:buSzPts val="1800"/>
              <a:buChar char="•"/>
              <a:defRPr/>
            </a:lvl6pPr>
            <a:lvl7pPr marL="4267093" lvl="6" indent="-457189" algn="l">
              <a:lnSpc>
                <a:spcPct val="90000"/>
              </a:lnSpc>
              <a:spcBef>
                <a:spcPts val="500"/>
              </a:spcBef>
              <a:spcAft>
                <a:spcPts val="0"/>
              </a:spcAft>
              <a:buClr>
                <a:schemeClr val="dk1"/>
              </a:buClr>
              <a:buSzPts val="1800"/>
              <a:buChar char="•"/>
              <a:defRPr/>
            </a:lvl7pPr>
            <a:lvl8pPr marL="4876678" lvl="7" indent="-457189" algn="l">
              <a:lnSpc>
                <a:spcPct val="90000"/>
              </a:lnSpc>
              <a:spcBef>
                <a:spcPts val="500"/>
              </a:spcBef>
              <a:spcAft>
                <a:spcPts val="0"/>
              </a:spcAft>
              <a:buClr>
                <a:schemeClr val="dk1"/>
              </a:buClr>
              <a:buSzPts val="1800"/>
              <a:buChar char="•"/>
              <a:defRPr/>
            </a:lvl8pPr>
            <a:lvl9pPr marL="5486263" lvl="8" indent="-457189" algn="l">
              <a:lnSpc>
                <a:spcPct val="90000"/>
              </a:lnSpc>
              <a:spcBef>
                <a:spcPts val="500"/>
              </a:spcBef>
              <a:spcAft>
                <a:spcPts val="0"/>
              </a:spcAft>
              <a:buClr>
                <a:schemeClr val="dk1"/>
              </a:buClr>
              <a:buSzPts val="1800"/>
              <a:buChar char="•"/>
              <a:defRPr/>
            </a:lvl9pPr>
          </a:lstStyle>
          <a:p>
            <a:endParaRPr/>
          </a:p>
        </p:txBody>
      </p:sp>
      <p:sp>
        <p:nvSpPr>
          <p:cNvPr id="61" name="Google Shape;61;p8"/>
          <p:cNvSpPr txBox="1">
            <a:spLocks noGrp="1"/>
          </p:cNvSpPr>
          <p:nvPr>
            <p:ph type="body" idx="4"/>
          </p:nvPr>
        </p:nvSpPr>
        <p:spPr>
          <a:xfrm>
            <a:off x="1681961" y="2280921"/>
            <a:ext cx="8851900" cy="677576"/>
          </a:xfrm>
          <a:prstGeom prst="rect">
            <a:avLst/>
          </a:prstGeom>
          <a:noFill/>
          <a:ln>
            <a:noFill/>
          </a:ln>
        </p:spPr>
        <p:txBody>
          <a:bodyPr spcFirstLastPara="1" wrap="square" lIns="91425" tIns="45700" rIns="91425" bIns="45700" anchor="t" anchorCtr="0">
            <a:noAutofit/>
          </a:bodyPr>
          <a:lstStyle>
            <a:lvl1pPr marL="609585" lvl="0" indent="-304792" algn="l">
              <a:lnSpc>
                <a:spcPct val="136666"/>
              </a:lnSpc>
              <a:spcBef>
                <a:spcPts val="1000"/>
              </a:spcBef>
              <a:spcAft>
                <a:spcPts val="0"/>
              </a:spcAft>
              <a:buClr>
                <a:schemeClr val="dk1"/>
              </a:buClr>
              <a:buSzPts val="900"/>
              <a:buNone/>
              <a:defRPr sz="1600"/>
            </a:lvl1pPr>
            <a:lvl2pPr marL="1219170" lvl="1" indent="-304792" algn="l">
              <a:lnSpc>
                <a:spcPct val="90000"/>
              </a:lnSpc>
              <a:spcBef>
                <a:spcPts val="500"/>
              </a:spcBef>
              <a:spcAft>
                <a:spcPts val="0"/>
              </a:spcAft>
              <a:buClr>
                <a:schemeClr val="dk1"/>
              </a:buClr>
              <a:buSzPts val="1350"/>
              <a:buNone/>
              <a:defRPr/>
            </a:lvl2pPr>
            <a:lvl3pPr marL="1828754" lvl="2" indent="-304792" algn="l">
              <a:lnSpc>
                <a:spcPct val="90000"/>
              </a:lnSpc>
              <a:spcBef>
                <a:spcPts val="500"/>
              </a:spcBef>
              <a:spcAft>
                <a:spcPts val="0"/>
              </a:spcAft>
              <a:buClr>
                <a:schemeClr val="dk1"/>
              </a:buClr>
              <a:buSzPts val="1350"/>
              <a:buNone/>
              <a:defRPr/>
            </a:lvl3pPr>
            <a:lvl4pPr marL="2438339" lvl="3" indent="-304792" algn="l">
              <a:lnSpc>
                <a:spcPct val="90000"/>
              </a:lnSpc>
              <a:spcBef>
                <a:spcPts val="500"/>
              </a:spcBef>
              <a:spcAft>
                <a:spcPts val="0"/>
              </a:spcAft>
              <a:buClr>
                <a:schemeClr val="dk1"/>
              </a:buClr>
              <a:buSzPts val="1350"/>
              <a:buNone/>
              <a:defRPr/>
            </a:lvl4pPr>
            <a:lvl5pPr marL="3047924" lvl="4" indent="-304792" algn="l">
              <a:lnSpc>
                <a:spcPct val="90000"/>
              </a:lnSpc>
              <a:spcBef>
                <a:spcPts val="500"/>
              </a:spcBef>
              <a:spcAft>
                <a:spcPts val="0"/>
              </a:spcAft>
              <a:buClr>
                <a:schemeClr val="dk1"/>
              </a:buClr>
              <a:buSzPts val="600"/>
              <a:buNone/>
              <a:defRPr/>
            </a:lvl5pPr>
            <a:lvl6pPr marL="3657509" lvl="5" indent="-457189" algn="l">
              <a:lnSpc>
                <a:spcPct val="90000"/>
              </a:lnSpc>
              <a:spcBef>
                <a:spcPts val="500"/>
              </a:spcBef>
              <a:spcAft>
                <a:spcPts val="0"/>
              </a:spcAft>
              <a:buClr>
                <a:schemeClr val="dk1"/>
              </a:buClr>
              <a:buSzPts val="1800"/>
              <a:buChar char="•"/>
              <a:defRPr/>
            </a:lvl6pPr>
            <a:lvl7pPr marL="4267093" lvl="6" indent="-457189" algn="l">
              <a:lnSpc>
                <a:spcPct val="90000"/>
              </a:lnSpc>
              <a:spcBef>
                <a:spcPts val="500"/>
              </a:spcBef>
              <a:spcAft>
                <a:spcPts val="0"/>
              </a:spcAft>
              <a:buClr>
                <a:schemeClr val="dk1"/>
              </a:buClr>
              <a:buSzPts val="1800"/>
              <a:buChar char="•"/>
              <a:defRPr/>
            </a:lvl7pPr>
            <a:lvl8pPr marL="4876678" lvl="7" indent="-457189" algn="l">
              <a:lnSpc>
                <a:spcPct val="90000"/>
              </a:lnSpc>
              <a:spcBef>
                <a:spcPts val="500"/>
              </a:spcBef>
              <a:spcAft>
                <a:spcPts val="0"/>
              </a:spcAft>
              <a:buClr>
                <a:schemeClr val="dk1"/>
              </a:buClr>
              <a:buSzPts val="1800"/>
              <a:buChar char="•"/>
              <a:defRPr/>
            </a:lvl8pPr>
            <a:lvl9pPr marL="5486263" lvl="8" indent="-457189" algn="l">
              <a:lnSpc>
                <a:spcPct val="90000"/>
              </a:lnSpc>
              <a:spcBef>
                <a:spcPts val="500"/>
              </a:spcBef>
              <a:spcAft>
                <a:spcPts val="0"/>
              </a:spcAft>
              <a:buClr>
                <a:schemeClr val="dk1"/>
              </a:buClr>
              <a:buSzPts val="1800"/>
              <a:buChar char="•"/>
              <a:defRPr/>
            </a:lvl9pPr>
          </a:lstStyle>
          <a:p>
            <a:endParaRPr/>
          </a:p>
        </p:txBody>
      </p:sp>
      <p:sp>
        <p:nvSpPr>
          <p:cNvPr id="62" name="Google Shape;62;p8"/>
          <p:cNvSpPr txBox="1">
            <a:spLocks noGrp="1"/>
          </p:cNvSpPr>
          <p:nvPr>
            <p:ph type="body" idx="5"/>
          </p:nvPr>
        </p:nvSpPr>
        <p:spPr>
          <a:xfrm>
            <a:off x="1681961" y="3736624"/>
            <a:ext cx="8851900" cy="677576"/>
          </a:xfrm>
          <a:prstGeom prst="rect">
            <a:avLst/>
          </a:prstGeom>
          <a:noFill/>
          <a:ln>
            <a:noFill/>
          </a:ln>
        </p:spPr>
        <p:txBody>
          <a:bodyPr spcFirstLastPara="1" wrap="square" lIns="91425" tIns="45700" rIns="91425" bIns="45700" anchor="t" anchorCtr="0">
            <a:noAutofit/>
          </a:bodyPr>
          <a:lstStyle>
            <a:lvl1pPr marL="609585" lvl="0" indent="-304792" algn="l">
              <a:lnSpc>
                <a:spcPct val="136666"/>
              </a:lnSpc>
              <a:spcBef>
                <a:spcPts val="1000"/>
              </a:spcBef>
              <a:spcAft>
                <a:spcPts val="0"/>
              </a:spcAft>
              <a:buClr>
                <a:schemeClr val="dk1"/>
              </a:buClr>
              <a:buSzPts val="900"/>
              <a:buNone/>
              <a:defRPr sz="1600"/>
            </a:lvl1pPr>
            <a:lvl2pPr marL="1219170" lvl="1" indent="-304792" algn="l">
              <a:lnSpc>
                <a:spcPct val="90000"/>
              </a:lnSpc>
              <a:spcBef>
                <a:spcPts val="500"/>
              </a:spcBef>
              <a:spcAft>
                <a:spcPts val="0"/>
              </a:spcAft>
              <a:buClr>
                <a:schemeClr val="dk1"/>
              </a:buClr>
              <a:buSzPts val="1350"/>
              <a:buNone/>
              <a:defRPr/>
            </a:lvl2pPr>
            <a:lvl3pPr marL="1828754" lvl="2" indent="-304792" algn="l">
              <a:lnSpc>
                <a:spcPct val="90000"/>
              </a:lnSpc>
              <a:spcBef>
                <a:spcPts val="500"/>
              </a:spcBef>
              <a:spcAft>
                <a:spcPts val="0"/>
              </a:spcAft>
              <a:buClr>
                <a:schemeClr val="dk1"/>
              </a:buClr>
              <a:buSzPts val="1350"/>
              <a:buNone/>
              <a:defRPr/>
            </a:lvl3pPr>
            <a:lvl4pPr marL="2438339" lvl="3" indent="-304792" algn="l">
              <a:lnSpc>
                <a:spcPct val="90000"/>
              </a:lnSpc>
              <a:spcBef>
                <a:spcPts val="500"/>
              </a:spcBef>
              <a:spcAft>
                <a:spcPts val="0"/>
              </a:spcAft>
              <a:buClr>
                <a:schemeClr val="dk1"/>
              </a:buClr>
              <a:buSzPts val="1350"/>
              <a:buNone/>
              <a:defRPr/>
            </a:lvl4pPr>
            <a:lvl5pPr marL="3047924" lvl="4" indent="-304792" algn="l">
              <a:lnSpc>
                <a:spcPct val="90000"/>
              </a:lnSpc>
              <a:spcBef>
                <a:spcPts val="500"/>
              </a:spcBef>
              <a:spcAft>
                <a:spcPts val="0"/>
              </a:spcAft>
              <a:buClr>
                <a:schemeClr val="dk1"/>
              </a:buClr>
              <a:buSzPts val="1350"/>
              <a:buNone/>
              <a:defRPr/>
            </a:lvl5pPr>
            <a:lvl6pPr marL="3657509" lvl="5" indent="-457189" algn="l">
              <a:lnSpc>
                <a:spcPct val="90000"/>
              </a:lnSpc>
              <a:spcBef>
                <a:spcPts val="500"/>
              </a:spcBef>
              <a:spcAft>
                <a:spcPts val="0"/>
              </a:spcAft>
              <a:buClr>
                <a:schemeClr val="dk1"/>
              </a:buClr>
              <a:buSzPts val="1800"/>
              <a:buChar char="•"/>
              <a:defRPr/>
            </a:lvl6pPr>
            <a:lvl7pPr marL="4267093" lvl="6" indent="-457189" algn="l">
              <a:lnSpc>
                <a:spcPct val="90000"/>
              </a:lnSpc>
              <a:spcBef>
                <a:spcPts val="500"/>
              </a:spcBef>
              <a:spcAft>
                <a:spcPts val="0"/>
              </a:spcAft>
              <a:buClr>
                <a:schemeClr val="dk1"/>
              </a:buClr>
              <a:buSzPts val="1800"/>
              <a:buChar char="•"/>
              <a:defRPr/>
            </a:lvl7pPr>
            <a:lvl8pPr marL="4876678" lvl="7" indent="-457189" algn="l">
              <a:lnSpc>
                <a:spcPct val="90000"/>
              </a:lnSpc>
              <a:spcBef>
                <a:spcPts val="500"/>
              </a:spcBef>
              <a:spcAft>
                <a:spcPts val="0"/>
              </a:spcAft>
              <a:buClr>
                <a:schemeClr val="dk1"/>
              </a:buClr>
              <a:buSzPts val="1800"/>
              <a:buChar char="•"/>
              <a:defRPr/>
            </a:lvl8pPr>
            <a:lvl9pPr marL="5486263" lvl="8" indent="-457189" algn="l">
              <a:lnSpc>
                <a:spcPct val="90000"/>
              </a:lnSpc>
              <a:spcBef>
                <a:spcPts val="500"/>
              </a:spcBef>
              <a:spcAft>
                <a:spcPts val="0"/>
              </a:spcAft>
              <a:buClr>
                <a:schemeClr val="dk1"/>
              </a:buClr>
              <a:buSzPts val="1800"/>
              <a:buChar char="•"/>
              <a:defRPr/>
            </a:lvl9pPr>
          </a:lstStyle>
          <a:p>
            <a:endParaRPr/>
          </a:p>
        </p:txBody>
      </p:sp>
      <p:sp>
        <p:nvSpPr>
          <p:cNvPr id="63" name="Google Shape;63;p8"/>
          <p:cNvSpPr txBox="1">
            <a:spLocks noGrp="1"/>
          </p:cNvSpPr>
          <p:nvPr>
            <p:ph type="body" idx="6"/>
          </p:nvPr>
        </p:nvSpPr>
        <p:spPr>
          <a:xfrm>
            <a:off x="1681961" y="5205736"/>
            <a:ext cx="8851900" cy="677576"/>
          </a:xfrm>
          <a:prstGeom prst="rect">
            <a:avLst/>
          </a:prstGeom>
          <a:noFill/>
          <a:ln>
            <a:noFill/>
          </a:ln>
        </p:spPr>
        <p:txBody>
          <a:bodyPr spcFirstLastPara="1" wrap="square" lIns="91425" tIns="45700" rIns="91425" bIns="45700" anchor="t" anchorCtr="0">
            <a:noAutofit/>
          </a:bodyPr>
          <a:lstStyle>
            <a:lvl1pPr marL="609585" lvl="0" indent="-304792" algn="l">
              <a:lnSpc>
                <a:spcPct val="136666"/>
              </a:lnSpc>
              <a:spcBef>
                <a:spcPts val="1000"/>
              </a:spcBef>
              <a:spcAft>
                <a:spcPts val="0"/>
              </a:spcAft>
              <a:buClr>
                <a:schemeClr val="dk1"/>
              </a:buClr>
              <a:buSzPts val="900"/>
              <a:buNone/>
              <a:defRPr sz="1600"/>
            </a:lvl1pPr>
            <a:lvl2pPr marL="1219170" lvl="1" indent="-304792" algn="l">
              <a:lnSpc>
                <a:spcPct val="90000"/>
              </a:lnSpc>
              <a:spcBef>
                <a:spcPts val="500"/>
              </a:spcBef>
              <a:spcAft>
                <a:spcPts val="0"/>
              </a:spcAft>
              <a:buClr>
                <a:schemeClr val="dk1"/>
              </a:buClr>
              <a:buSzPts val="1350"/>
              <a:buNone/>
              <a:defRPr/>
            </a:lvl2pPr>
            <a:lvl3pPr marL="1828754" lvl="2" indent="-304792" algn="l">
              <a:lnSpc>
                <a:spcPct val="90000"/>
              </a:lnSpc>
              <a:spcBef>
                <a:spcPts val="500"/>
              </a:spcBef>
              <a:spcAft>
                <a:spcPts val="0"/>
              </a:spcAft>
              <a:buClr>
                <a:schemeClr val="dk1"/>
              </a:buClr>
              <a:buSzPts val="1350"/>
              <a:buNone/>
              <a:defRPr/>
            </a:lvl3pPr>
            <a:lvl4pPr marL="2438339" lvl="3" indent="-304792" algn="l">
              <a:lnSpc>
                <a:spcPct val="90000"/>
              </a:lnSpc>
              <a:spcBef>
                <a:spcPts val="500"/>
              </a:spcBef>
              <a:spcAft>
                <a:spcPts val="0"/>
              </a:spcAft>
              <a:buClr>
                <a:schemeClr val="dk1"/>
              </a:buClr>
              <a:buSzPts val="1350"/>
              <a:buNone/>
              <a:defRPr/>
            </a:lvl4pPr>
            <a:lvl5pPr marL="3047924" lvl="4" indent="-304792" algn="l">
              <a:lnSpc>
                <a:spcPct val="90000"/>
              </a:lnSpc>
              <a:spcBef>
                <a:spcPts val="500"/>
              </a:spcBef>
              <a:spcAft>
                <a:spcPts val="0"/>
              </a:spcAft>
              <a:buClr>
                <a:schemeClr val="dk1"/>
              </a:buClr>
              <a:buSzPts val="1350"/>
              <a:buNone/>
              <a:defRPr/>
            </a:lvl5pPr>
            <a:lvl6pPr marL="3657509" lvl="5" indent="-457189" algn="l">
              <a:lnSpc>
                <a:spcPct val="90000"/>
              </a:lnSpc>
              <a:spcBef>
                <a:spcPts val="500"/>
              </a:spcBef>
              <a:spcAft>
                <a:spcPts val="0"/>
              </a:spcAft>
              <a:buClr>
                <a:schemeClr val="dk1"/>
              </a:buClr>
              <a:buSzPts val="1800"/>
              <a:buChar char="•"/>
              <a:defRPr/>
            </a:lvl6pPr>
            <a:lvl7pPr marL="4267093" lvl="6" indent="-457189" algn="l">
              <a:lnSpc>
                <a:spcPct val="90000"/>
              </a:lnSpc>
              <a:spcBef>
                <a:spcPts val="500"/>
              </a:spcBef>
              <a:spcAft>
                <a:spcPts val="0"/>
              </a:spcAft>
              <a:buClr>
                <a:schemeClr val="dk1"/>
              </a:buClr>
              <a:buSzPts val="1800"/>
              <a:buChar char="•"/>
              <a:defRPr/>
            </a:lvl7pPr>
            <a:lvl8pPr marL="4876678" lvl="7" indent="-457189" algn="l">
              <a:lnSpc>
                <a:spcPct val="90000"/>
              </a:lnSpc>
              <a:spcBef>
                <a:spcPts val="500"/>
              </a:spcBef>
              <a:spcAft>
                <a:spcPts val="0"/>
              </a:spcAft>
              <a:buClr>
                <a:schemeClr val="dk1"/>
              </a:buClr>
              <a:buSzPts val="1800"/>
              <a:buChar char="•"/>
              <a:defRPr/>
            </a:lvl8pPr>
            <a:lvl9pPr marL="5486263" lvl="8" indent="-457189" algn="l">
              <a:lnSpc>
                <a:spcPct val="90000"/>
              </a:lnSpc>
              <a:spcBef>
                <a:spcPts val="500"/>
              </a:spcBef>
              <a:spcAft>
                <a:spcPts val="0"/>
              </a:spcAft>
              <a:buClr>
                <a:schemeClr val="dk1"/>
              </a:buClr>
              <a:buSzPts val="1800"/>
              <a:buChar char="•"/>
              <a:defRPr/>
            </a:lvl9pPr>
          </a:lstStyle>
          <a:p>
            <a:endParaRPr/>
          </a:p>
        </p:txBody>
      </p:sp>
      <p:sp>
        <p:nvSpPr>
          <p:cNvPr id="64" name="Google Shape;64;p8"/>
          <p:cNvSpPr txBox="1">
            <a:spLocks noGrp="1"/>
          </p:cNvSpPr>
          <p:nvPr>
            <p:ph type="ftr" idx="11"/>
          </p:nvPr>
        </p:nvSpPr>
        <p:spPr>
          <a:xfrm>
            <a:off x="7491867" y="6351113"/>
            <a:ext cx="4114800" cy="366183"/>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pPr defTabSz="1219170">
              <a:buClr>
                <a:srgbClr val="000000"/>
              </a:buClr>
            </a:pPr>
            <a:endParaRPr lang="en-US" kern="0"/>
          </a:p>
        </p:txBody>
      </p:sp>
      <p:sp>
        <p:nvSpPr>
          <p:cNvPr id="65" name="Google Shape;65;p8"/>
          <p:cNvSpPr txBox="1">
            <a:spLocks noGrp="1"/>
          </p:cNvSpPr>
          <p:nvPr>
            <p:ph type="sldNum" idx="12"/>
          </p:nvPr>
        </p:nvSpPr>
        <p:spPr>
          <a:xfrm>
            <a:off x="11379199" y="6351113"/>
            <a:ext cx="544856" cy="366183"/>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defTabSz="1219170">
              <a:buClr>
                <a:srgbClr val="000000"/>
              </a:buClr>
            </a:pPr>
            <a:r>
              <a:rPr lang="en-US" kern="0"/>
              <a:t>/   </a:t>
            </a:r>
            <a:fld id="{00000000-1234-1234-1234-123412341234}" type="slidenum">
              <a:rPr lang="en-US" kern="0" smtClean="0"/>
              <a:pPr defTabSz="1219170">
                <a:buClr>
                  <a:srgbClr val="000000"/>
                </a:buClr>
              </a:pPr>
              <a:t>‹#›</a:t>
            </a:fld>
            <a:endParaRPr kern="0"/>
          </a:p>
        </p:txBody>
      </p:sp>
    </p:spTree>
    <p:extLst>
      <p:ext uri="{BB962C8B-B14F-4D97-AF65-F5344CB8AC3E}">
        <p14:creationId xmlns:p14="http://schemas.microsoft.com/office/powerpoint/2010/main" val="10151025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2 Column Content" preserve="1">
  <p:cSld name="2 Column Content">
    <p:spTree>
      <p:nvGrpSpPr>
        <p:cNvPr id="1" name="Shape 66"/>
        <p:cNvGrpSpPr/>
        <p:nvPr/>
      </p:nvGrpSpPr>
      <p:grpSpPr>
        <a:xfrm>
          <a:off x="0" y="0"/>
          <a:ext cx="0" cy="0"/>
          <a:chOff x="0" y="0"/>
          <a:chExt cx="0" cy="0"/>
        </a:xfrm>
      </p:grpSpPr>
      <p:sp>
        <p:nvSpPr>
          <p:cNvPr id="67" name="Google Shape;67;p9"/>
          <p:cNvSpPr txBox="1">
            <a:spLocks noGrp="1"/>
          </p:cNvSpPr>
          <p:nvPr>
            <p:ph type="body" idx="1"/>
          </p:nvPr>
        </p:nvSpPr>
        <p:spPr>
          <a:xfrm>
            <a:off x="838201" y="2050795"/>
            <a:ext cx="2775740" cy="329032"/>
          </a:xfrm>
          <a:prstGeom prst="rect">
            <a:avLst/>
          </a:prstGeom>
          <a:noFill/>
          <a:ln>
            <a:noFill/>
          </a:ln>
        </p:spPr>
        <p:txBody>
          <a:bodyPr spcFirstLastPara="1" wrap="square" lIns="91425" tIns="45700" rIns="91425" bIns="45700" anchor="t" anchorCtr="0">
            <a:noAutofit/>
          </a:bodyPr>
          <a:lstStyle>
            <a:lvl1pPr marL="609585" lvl="0" indent="-304792" algn="l">
              <a:lnSpc>
                <a:spcPct val="118333"/>
              </a:lnSpc>
              <a:spcBef>
                <a:spcPts val="1000"/>
              </a:spcBef>
              <a:spcAft>
                <a:spcPts val="0"/>
              </a:spcAft>
              <a:buClr>
                <a:schemeClr val="accent2"/>
              </a:buClr>
              <a:buSzPts val="900"/>
              <a:buNone/>
              <a:defRPr sz="1600" b="1" i="0">
                <a:solidFill>
                  <a:schemeClr val="accent2"/>
                </a:solidFill>
                <a:latin typeface="Arial"/>
                <a:ea typeface="Arial"/>
                <a:cs typeface="Arial"/>
                <a:sym typeface="Arial"/>
              </a:defRPr>
            </a:lvl1pPr>
            <a:lvl2pPr marL="1219170" lvl="1" indent="-304792" algn="l">
              <a:lnSpc>
                <a:spcPct val="90000"/>
              </a:lnSpc>
              <a:spcBef>
                <a:spcPts val="500"/>
              </a:spcBef>
              <a:spcAft>
                <a:spcPts val="0"/>
              </a:spcAft>
              <a:buClr>
                <a:schemeClr val="dk1"/>
              </a:buClr>
              <a:buSzPts val="1350"/>
              <a:buNone/>
              <a:defRPr/>
            </a:lvl2pPr>
            <a:lvl3pPr marL="1828754" lvl="2" indent="-304792" algn="l">
              <a:lnSpc>
                <a:spcPct val="90000"/>
              </a:lnSpc>
              <a:spcBef>
                <a:spcPts val="500"/>
              </a:spcBef>
              <a:spcAft>
                <a:spcPts val="0"/>
              </a:spcAft>
              <a:buClr>
                <a:schemeClr val="dk1"/>
              </a:buClr>
              <a:buSzPts val="1350"/>
              <a:buNone/>
              <a:defRPr/>
            </a:lvl3pPr>
            <a:lvl4pPr marL="2438339" lvl="3" indent="-304792" algn="l">
              <a:lnSpc>
                <a:spcPct val="90000"/>
              </a:lnSpc>
              <a:spcBef>
                <a:spcPts val="500"/>
              </a:spcBef>
              <a:spcAft>
                <a:spcPts val="0"/>
              </a:spcAft>
              <a:buClr>
                <a:schemeClr val="dk1"/>
              </a:buClr>
              <a:buSzPts val="1350"/>
              <a:buNone/>
              <a:defRPr/>
            </a:lvl4pPr>
            <a:lvl5pPr marL="3047924" lvl="4" indent="-304792" algn="l">
              <a:lnSpc>
                <a:spcPct val="90000"/>
              </a:lnSpc>
              <a:spcBef>
                <a:spcPts val="500"/>
              </a:spcBef>
              <a:spcAft>
                <a:spcPts val="0"/>
              </a:spcAft>
              <a:buClr>
                <a:schemeClr val="dk1"/>
              </a:buClr>
              <a:buSzPts val="1350"/>
              <a:buNone/>
              <a:defRPr/>
            </a:lvl5pPr>
            <a:lvl6pPr marL="3657509" lvl="5" indent="-457189" algn="l">
              <a:lnSpc>
                <a:spcPct val="90000"/>
              </a:lnSpc>
              <a:spcBef>
                <a:spcPts val="500"/>
              </a:spcBef>
              <a:spcAft>
                <a:spcPts val="0"/>
              </a:spcAft>
              <a:buClr>
                <a:schemeClr val="dk1"/>
              </a:buClr>
              <a:buSzPts val="1800"/>
              <a:buChar char="•"/>
              <a:defRPr/>
            </a:lvl6pPr>
            <a:lvl7pPr marL="4267093" lvl="6" indent="-457189" algn="l">
              <a:lnSpc>
                <a:spcPct val="90000"/>
              </a:lnSpc>
              <a:spcBef>
                <a:spcPts val="500"/>
              </a:spcBef>
              <a:spcAft>
                <a:spcPts val="0"/>
              </a:spcAft>
              <a:buClr>
                <a:schemeClr val="dk1"/>
              </a:buClr>
              <a:buSzPts val="1800"/>
              <a:buChar char="•"/>
              <a:defRPr/>
            </a:lvl7pPr>
            <a:lvl8pPr marL="4876678" lvl="7" indent="-457189" algn="l">
              <a:lnSpc>
                <a:spcPct val="90000"/>
              </a:lnSpc>
              <a:spcBef>
                <a:spcPts val="500"/>
              </a:spcBef>
              <a:spcAft>
                <a:spcPts val="0"/>
              </a:spcAft>
              <a:buClr>
                <a:schemeClr val="dk1"/>
              </a:buClr>
              <a:buSzPts val="1800"/>
              <a:buChar char="•"/>
              <a:defRPr/>
            </a:lvl8pPr>
            <a:lvl9pPr marL="5486263" lvl="8" indent="-457189" algn="l">
              <a:lnSpc>
                <a:spcPct val="90000"/>
              </a:lnSpc>
              <a:spcBef>
                <a:spcPts val="500"/>
              </a:spcBef>
              <a:spcAft>
                <a:spcPts val="0"/>
              </a:spcAft>
              <a:buClr>
                <a:schemeClr val="dk1"/>
              </a:buClr>
              <a:buSzPts val="1800"/>
              <a:buChar char="•"/>
              <a:defRPr/>
            </a:lvl9pPr>
          </a:lstStyle>
          <a:p>
            <a:endParaRPr/>
          </a:p>
        </p:txBody>
      </p:sp>
      <p:sp>
        <p:nvSpPr>
          <p:cNvPr id="68" name="Google Shape;68;p9"/>
          <p:cNvSpPr txBox="1">
            <a:spLocks noGrp="1"/>
          </p:cNvSpPr>
          <p:nvPr>
            <p:ph type="title"/>
          </p:nvPr>
        </p:nvSpPr>
        <p:spPr>
          <a:xfrm>
            <a:off x="838200" y="725914"/>
            <a:ext cx="10515600" cy="625567"/>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40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9" name="Google Shape;69;p9"/>
          <p:cNvSpPr txBox="1">
            <a:spLocks noGrp="1"/>
          </p:cNvSpPr>
          <p:nvPr>
            <p:ph type="body" idx="2"/>
          </p:nvPr>
        </p:nvSpPr>
        <p:spPr>
          <a:xfrm>
            <a:off x="838200" y="2536824"/>
            <a:ext cx="4572000" cy="2877739"/>
          </a:xfrm>
          <a:prstGeom prst="rect">
            <a:avLst/>
          </a:prstGeom>
          <a:noFill/>
          <a:ln>
            <a:noFill/>
          </a:ln>
        </p:spPr>
        <p:txBody>
          <a:bodyPr spcFirstLastPara="1" wrap="square" lIns="91425" tIns="45700" rIns="91425" bIns="45700" anchor="t" anchorCtr="0">
            <a:noAutofit/>
          </a:bodyPr>
          <a:lstStyle>
            <a:lvl1pPr marL="609585" lvl="0" indent="-304792" algn="l">
              <a:lnSpc>
                <a:spcPct val="136666"/>
              </a:lnSpc>
              <a:spcBef>
                <a:spcPts val="1000"/>
              </a:spcBef>
              <a:spcAft>
                <a:spcPts val="0"/>
              </a:spcAft>
              <a:buClr>
                <a:schemeClr val="dk1"/>
              </a:buClr>
              <a:buSzPts val="900"/>
              <a:buNone/>
              <a:defRPr sz="1600"/>
            </a:lvl1pPr>
            <a:lvl2pPr marL="1219170" lvl="1" indent="-304792" algn="l">
              <a:lnSpc>
                <a:spcPct val="90000"/>
              </a:lnSpc>
              <a:spcBef>
                <a:spcPts val="500"/>
              </a:spcBef>
              <a:spcAft>
                <a:spcPts val="0"/>
              </a:spcAft>
              <a:buClr>
                <a:schemeClr val="dk1"/>
              </a:buClr>
              <a:buSzPts val="1350"/>
              <a:buNone/>
              <a:defRPr/>
            </a:lvl2pPr>
            <a:lvl3pPr marL="1828754" lvl="2" indent="-304792" algn="l">
              <a:lnSpc>
                <a:spcPct val="90000"/>
              </a:lnSpc>
              <a:spcBef>
                <a:spcPts val="500"/>
              </a:spcBef>
              <a:spcAft>
                <a:spcPts val="0"/>
              </a:spcAft>
              <a:buClr>
                <a:schemeClr val="dk1"/>
              </a:buClr>
              <a:buSzPts val="1350"/>
              <a:buNone/>
              <a:defRPr/>
            </a:lvl3pPr>
            <a:lvl4pPr marL="2438339" lvl="3" indent="-304792" algn="l">
              <a:lnSpc>
                <a:spcPct val="90000"/>
              </a:lnSpc>
              <a:spcBef>
                <a:spcPts val="500"/>
              </a:spcBef>
              <a:spcAft>
                <a:spcPts val="0"/>
              </a:spcAft>
              <a:buClr>
                <a:schemeClr val="dk1"/>
              </a:buClr>
              <a:buSzPts val="1350"/>
              <a:buNone/>
              <a:defRPr/>
            </a:lvl4pPr>
            <a:lvl5pPr marL="3047924" lvl="4" indent="-304792" algn="l">
              <a:lnSpc>
                <a:spcPct val="90000"/>
              </a:lnSpc>
              <a:spcBef>
                <a:spcPts val="500"/>
              </a:spcBef>
              <a:spcAft>
                <a:spcPts val="0"/>
              </a:spcAft>
              <a:buClr>
                <a:schemeClr val="dk1"/>
              </a:buClr>
              <a:buSzPts val="1350"/>
              <a:buNone/>
              <a:defRPr/>
            </a:lvl5pPr>
            <a:lvl6pPr marL="3657509" lvl="5" indent="-457189" algn="l">
              <a:lnSpc>
                <a:spcPct val="90000"/>
              </a:lnSpc>
              <a:spcBef>
                <a:spcPts val="500"/>
              </a:spcBef>
              <a:spcAft>
                <a:spcPts val="0"/>
              </a:spcAft>
              <a:buClr>
                <a:schemeClr val="dk1"/>
              </a:buClr>
              <a:buSzPts val="1800"/>
              <a:buChar char="•"/>
              <a:defRPr/>
            </a:lvl6pPr>
            <a:lvl7pPr marL="4267093" lvl="6" indent="-457189" algn="l">
              <a:lnSpc>
                <a:spcPct val="90000"/>
              </a:lnSpc>
              <a:spcBef>
                <a:spcPts val="500"/>
              </a:spcBef>
              <a:spcAft>
                <a:spcPts val="0"/>
              </a:spcAft>
              <a:buClr>
                <a:schemeClr val="dk1"/>
              </a:buClr>
              <a:buSzPts val="1800"/>
              <a:buChar char="•"/>
              <a:defRPr/>
            </a:lvl7pPr>
            <a:lvl8pPr marL="4876678" lvl="7" indent="-457189" algn="l">
              <a:lnSpc>
                <a:spcPct val="90000"/>
              </a:lnSpc>
              <a:spcBef>
                <a:spcPts val="500"/>
              </a:spcBef>
              <a:spcAft>
                <a:spcPts val="0"/>
              </a:spcAft>
              <a:buClr>
                <a:schemeClr val="dk1"/>
              </a:buClr>
              <a:buSzPts val="1800"/>
              <a:buChar char="•"/>
              <a:defRPr/>
            </a:lvl8pPr>
            <a:lvl9pPr marL="5486263" lvl="8" indent="-457189" algn="l">
              <a:lnSpc>
                <a:spcPct val="90000"/>
              </a:lnSpc>
              <a:spcBef>
                <a:spcPts val="500"/>
              </a:spcBef>
              <a:spcAft>
                <a:spcPts val="0"/>
              </a:spcAft>
              <a:buClr>
                <a:schemeClr val="dk1"/>
              </a:buClr>
              <a:buSzPts val="1800"/>
              <a:buChar char="•"/>
              <a:defRPr/>
            </a:lvl9pPr>
          </a:lstStyle>
          <a:p>
            <a:endParaRPr/>
          </a:p>
        </p:txBody>
      </p:sp>
      <p:sp>
        <p:nvSpPr>
          <p:cNvPr id="70" name="Google Shape;70;p9"/>
          <p:cNvSpPr txBox="1">
            <a:spLocks noGrp="1"/>
          </p:cNvSpPr>
          <p:nvPr>
            <p:ph type="body" idx="3"/>
          </p:nvPr>
        </p:nvSpPr>
        <p:spPr>
          <a:xfrm>
            <a:off x="6781801" y="2050795"/>
            <a:ext cx="2775740" cy="329032"/>
          </a:xfrm>
          <a:prstGeom prst="rect">
            <a:avLst/>
          </a:prstGeom>
          <a:noFill/>
          <a:ln>
            <a:noFill/>
          </a:ln>
        </p:spPr>
        <p:txBody>
          <a:bodyPr spcFirstLastPara="1" wrap="square" lIns="91425" tIns="45700" rIns="91425" bIns="45700" anchor="t" anchorCtr="0">
            <a:noAutofit/>
          </a:bodyPr>
          <a:lstStyle>
            <a:lvl1pPr marL="609585" lvl="0" indent="-304792" algn="l">
              <a:lnSpc>
                <a:spcPct val="118333"/>
              </a:lnSpc>
              <a:spcBef>
                <a:spcPts val="1000"/>
              </a:spcBef>
              <a:spcAft>
                <a:spcPts val="0"/>
              </a:spcAft>
              <a:buClr>
                <a:schemeClr val="accent2"/>
              </a:buClr>
              <a:buSzPts val="900"/>
              <a:buNone/>
              <a:defRPr sz="1600" b="1" i="0">
                <a:solidFill>
                  <a:schemeClr val="accent2"/>
                </a:solidFill>
                <a:latin typeface="Arial"/>
                <a:ea typeface="Arial"/>
                <a:cs typeface="Arial"/>
                <a:sym typeface="Arial"/>
              </a:defRPr>
            </a:lvl1pPr>
            <a:lvl2pPr marL="1219170" lvl="1" indent="-304792" algn="l">
              <a:lnSpc>
                <a:spcPct val="90000"/>
              </a:lnSpc>
              <a:spcBef>
                <a:spcPts val="500"/>
              </a:spcBef>
              <a:spcAft>
                <a:spcPts val="0"/>
              </a:spcAft>
              <a:buClr>
                <a:schemeClr val="dk1"/>
              </a:buClr>
              <a:buSzPts val="1350"/>
              <a:buNone/>
              <a:defRPr/>
            </a:lvl2pPr>
            <a:lvl3pPr marL="1828754" lvl="2" indent="-304792" algn="l">
              <a:lnSpc>
                <a:spcPct val="90000"/>
              </a:lnSpc>
              <a:spcBef>
                <a:spcPts val="500"/>
              </a:spcBef>
              <a:spcAft>
                <a:spcPts val="0"/>
              </a:spcAft>
              <a:buClr>
                <a:schemeClr val="dk1"/>
              </a:buClr>
              <a:buSzPts val="1350"/>
              <a:buNone/>
              <a:defRPr/>
            </a:lvl3pPr>
            <a:lvl4pPr marL="2438339" lvl="3" indent="-304792" algn="l">
              <a:lnSpc>
                <a:spcPct val="90000"/>
              </a:lnSpc>
              <a:spcBef>
                <a:spcPts val="500"/>
              </a:spcBef>
              <a:spcAft>
                <a:spcPts val="0"/>
              </a:spcAft>
              <a:buClr>
                <a:schemeClr val="dk1"/>
              </a:buClr>
              <a:buSzPts val="1350"/>
              <a:buNone/>
              <a:defRPr/>
            </a:lvl4pPr>
            <a:lvl5pPr marL="3047924" lvl="4" indent="-304792" algn="l">
              <a:lnSpc>
                <a:spcPct val="90000"/>
              </a:lnSpc>
              <a:spcBef>
                <a:spcPts val="500"/>
              </a:spcBef>
              <a:spcAft>
                <a:spcPts val="0"/>
              </a:spcAft>
              <a:buClr>
                <a:schemeClr val="dk1"/>
              </a:buClr>
              <a:buSzPts val="1350"/>
              <a:buNone/>
              <a:defRPr/>
            </a:lvl5pPr>
            <a:lvl6pPr marL="3657509" lvl="5" indent="-457189" algn="l">
              <a:lnSpc>
                <a:spcPct val="90000"/>
              </a:lnSpc>
              <a:spcBef>
                <a:spcPts val="500"/>
              </a:spcBef>
              <a:spcAft>
                <a:spcPts val="0"/>
              </a:spcAft>
              <a:buClr>
                <a:schemeClr val="dk1"/>
              </a:buClr>
              <a:buSzPts val="1800"/>
              <a:buChar char="•"/>
              <a:defRPr/>
            </a:lvl6pPr>
            <a:lvl7pPr marL="4267093" lvl="6" indent="-457189" algn="l">
              <a:lnSpc>
                <a:spcPct val="90000"/>
              </a:lnSpc>
              <a:spcBef>
                <a:spcPts val="500"/>
              </a:spcBef>
              <a:spcAft>
                <a:spcPts val="0"/>
              </a:spcAft>
              <a:buClr>
                <a:schemeClr val="dk1"/>
              </a:buClr>
              <a:buSzPts val="1800"/>
              <a:buChar char="•"/>
              <a:defRPr/>
            </a:lvl7pPr>
            <a:lvl8pPr marL="4876678" lvl="7" indent="-457189" algn="l">
              <a:lnSpc>
                <a:spcPct val="90000"/>
              </a:lnSpc>
              <a:spcBef>
                <a:spcPts val="500"/>
              </a:spcBef>
              <a:spcAft>
                <a:spcPts val="0"/>
              </a:spcAft>
              <a:buClr>
                <a:schemeClr val="dk1"/>
              </a:buClr>
              <a:buSzPts val="1800"/>
              <a:buChar char="•"/>
              <a:defRPr/>
            </a:lvl8pPr>
            <a:lvl9pPr marL="5486263" lvl="8" indent="-457189" algn="l">
              <a:lnSpc>
                <a:spcPct val="90000"/>
              </a:lnSpc>
              <a:spcBef>
                <a:spcPts val="500"/>
              </a:spcBef>
              <a:spcAft>
                <a:spcPts val="0"/>
              </a:spcAft>
              <a:buClr>
                <a:schemeClr val="dk1"/>
              </a:buClr>
              <a:buSzPts val="1800"/>
              <a:buChar char="•"/>
              <a:defRPr/>
            </a:lvl9pPr>
          </a:lstStyle>
          <a:p>
            <a:endParaRPr/>
          </a:p>
        </p:txBody>
      </p:sp>
      <p:sp>
        <p:nvSpPr>
          <p:cNvPr id="71" name="Google Shape;71;p9"/>
          <p:cNvSpPr txBox="1">
            <a:spLocks noGrp="1"/>
          </p:cNvSpPr>
          <p:nvPr>
            <p:ph type="body" idx="4"/>
          </p:nvPr>
        </p:nvSpPr>
        <p:spPr>
          <a:xfrm>
            <a:off x="6781800" y="2536824"/>
            <a:ext cx="4572000" cy="2877739"/>
          </a:xfrm>
          <a:prstGeom prst="rect">
            <a:avLst/>
          </a:prstGeom>
          <a:noFill/>
          <a:ln>
            <a:noFill/>
          </a:ln>
        </p:spPr>
        <p:txBody>
          <a:bodyPr spcFirstLastPara="1" wrap="square" lIns="91425" tIns="45700" rIns="91425" bIns="45700" anchor="t" anchorCtr="0">
            <a:noAutofit/>
          </a:bodyPr>
          <a:lstStyle>
            <a:lvl1pPr marL="609585" lvl="0" indent="-304792" algn="l">
              <a:lnSpc>
                <a:spcPct val="136666"/>
              </a:lnSpc>
              <a:spcBef>
                <a:spcPts val="1000"/>
              </a:spcBef>
              <a:spcAft>
                <a:spcPts val="0"/>
              </a:spcAft>
              <a:buClr>
                <a:schemeClr val="dk1"/>
              </a:buClr>
              <a:buSzPts val="900"/>
              <a:buNone/>
              <a:defRPr sz="1600"/>
            </a:lvl1pPr>
            <a:lvl2pPr marL="1219170" lvl="1" indent="-304792" algn="l">
              <a:lnSpc>
                <a:spcPct val="90000"/>
              </a:lnSpc>
              <a:spcBef>
                <a:spcPts val="500"/>
              </a:spcBef>
              <a:spcAft>
                <a:spcPts val="0"/>
              </a:spcAft>
              <a:buClr>
                <a:schemeClr val="dk1"/>
              </a:buClr>
              <a:buSzPts val="1350"/>
              <a:buNone/>
              <a:defRPr/>
            </a:lvl2pPr>
            <a:lvl3pPr marL="1828754" lvl="2" indent="-304792" algn="l">
              <a:lnSpc>
                <a:spcPct val="90000"/>
              </a:lnSpc>
              <a:spcBef>
                <a:spcPts val="500"/>
              </a:spcBef>
              <a:spcAft>
                <a:spcPts val="0"/>
              </a:spcAft>
              <a:buClr>
                <a:schemeClr val="dk1"/>
              </a:buClr>
              <a:buSzPts val="1350"/>
              <a:buNone/>
              <a:defRPr/>
            </a:lvl3pPr>
            <a:lvl4pPr marL="2438339" lvl="3" indent="-304792" algn="l">
              <a:lnSpc>
                <a:spcPct val="90000"/>
              </a:lnSpc>
              <a:spcBef>
                <a:spcPts val="500"/>
              </a:spcBef>
              <a:spcAft>
                <a:spcPts val="0"/>
              </a:spcAft>
              <a:buClr>
                <a:schemeClr val="dk1"/>
              </a:buClr>
              <a:buSzPts val="1350"/>
              <a:buNone/>
              <a:defRPr/>
            </a:lvl4pPr>
            <a:lvl5pPr marL="3047924" lvl="4" indent="-304792" algn="l">
              <a:lnSpc>
                <a:spcPct val="90000"/>
              </a:lnSpc>
              <a:spcBef>
                <a:spcPts val="500"/>
              </a:spcBef>
              <a:spcAft>
                <a:spcPts val="0"/>
              </a:spcAft>
              <a:buClr>
                <a:schemeClr val="dk1"/>
              </a:buClr>
              <a:buSzPts val="1350"/>
              <a:buNone/>
              <a:defRPr/>
            </a:lvl5pPr>
            <a:lvl6pPr marL="3657509" lvl="5" indent="-457189" algn="l">
              <a:lnSpc>
                <a:spcPct val="90000"/>
              </a:lnSpc>
              <a:spcBef>
                <a:spcPts val="500"/>
              </a:spcBef>
              <a:spcAft>
                <a:spcPts val="0"/>
              </a:spcAft>
              <a:buClr>
                <a:schemeClr val="dk1"/>
              </a:buClr>
              <a:buSzPts val="1800"/>
              <a:buChar char="•"/>
              <a:defRPr/>
            </a:lvl6pPr>
            <a:lvl7pPr marL="4267093" lvl="6" indent="-457189" algn="l">
              <a:lnSpc>
                <a:spcPct val="90000"/>
              </a:lnSpc>
              <a:spcBef>
                <a:spcPts val="500"/>
              </a:spcBef>
              <a:spcAft>
                <a:spcPts val="0"/>
              </a:spcAft>
              <a:buClr>
                <a:schemeClr val="dk1"/>
              </a:buClr>
              <a:buSzPts val="1800"/>
              <a:buChar char="•"/>
              <a:defRPr/>
            </a:lvl7pPr>
            <a:lvl8pPr marL="4876678" lvl="7" indent="-457189" algn="l">
              <a:lnSpc>
                <a:spcPct val="90000"/>
              </a:lnSpc>
              <a:spcBef>
                <a:spcPts val="500"/>
              </a:spcBef>
              <a:spcAft>
                <a:spcPts val="0"/>
              </a:spcAft>
              <a:buClr>
                <a:schemeClr val="dk1"/>
              </a:buClr>
              <a:buSzPts val="1800"/>
              <a:buChar char="•"/>
              <a:defRPr/>
            </a:lvl8pPr>
            <a:lvl9pPr marL="5486263" lvl="8" indent="-457189" algn="l">
              <a:lnSpc>
                <a:spcPct val="90000"/>
              </a:lnSpc>
              <a:spcBef>
                <a:spcPts val="500"/>
              </a:spcBef>
              <a:spcAft>
                <a:spcPts val="0"/>
              </a:spcAft>
              <a:buClr>
                <a:schemeClr val="dk1"/>
              </a:buClr>
              <a:buSzPts val="1800"/>
              <a:buChar char="•"/>
              <a:defRPr/>
            </a:lvl9pPr>
          </a:lstStyle>
          <a:p>
            <a:endParaRPr/>
          </a:p>
        </p:txBody>
      </p:sp>
      <p:cxnSp>
        <p:nvCxnSpPr>
          <p:cNvPr id="72" name="Google Shape;72;p9"/>
          <p:cNvCxnSpPr/>
          <p:nvPr/>
        </p:nvCxnSpPr>
        <p:spPr>
          <a:xfrm rot="-5400000">
            <a:off x="4754881" y="3962247"/>
            <a:ext cx="2682240" cy="0"/>
          </a:xfrm>
          <a:prstGeom prst="straightConnector1">
            <a:avLst/>
          </a:prstGeom>
          <a:noFill/>
          <a:ln w="12700" cap="flat" cmpd="sng">
            <a:solidFill>
              <a:schemeClr val="accent2"/>
            </a:solidFill>
            <a:prstDash val="solid"/>
            <a:miter lim="800000"/>
            <a:headEnd type="none" w="sm" len="sm"/>
            <a:tailEnd type="none" w="sm" len="sm"/>
          </a:ln>
        </p:spPr>
      </p:cxnSp>
      <p:sp>
        <p:nvSpPr>
          <p:cNvPr id="73" name="Google Shape;73;p9"/>
          <p:cNvSpPr txBox="1">
            <a:spLocks noGrp="1"/>
          </p:cNvSpPr>
          <p:nvPr>
            <p:ph type="ftr" idx="11"/>
          </p:nvPr>
        </p:nvSpPr>
        <p:spPr>
          <a:xfrm>
            <a:off x="7491867" y="6351113"/>
            <a:ext cx="4114800" cy="366183"/>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pPr defTabSz="1219170">
              <a:buClr>
                <a:srgbClr val="000000"/>
              </a:buClr>
            </a:pPr>
            <a:endParaRPr lang="en-US" kern="0"/>
          </a:p>
        </p:txBody>
      </p:sp>
      <p:sp>
        <p:nvSpPr>
          <p:cNvPr id="74" name="Google Shape;74;p9"/>
          <p:cNvSpPr txBox="1">
            <a:spLocks noGrp="1"/>
          </p:cNvSpPr>
          <p:nvPr>
            <p:ph type="sldNum" idx="12"/>
          </p:nvPr>
        </p:nvSpPr>
        <p:spPr>
          <a:xfrm>
            <a:off x="11379199" y="6351113"/>
            <a:ext cx="544856" cy="366183"/>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defTabSz="1219170">
              <a:buClr>
                <a:srgbClr val="000000"/>
              </a:buClr>
            </a:pPr>
            <a:r>
              <a:rPr lang="en-US" kern="0"/>
              <a:t>/   </a:t>
            </a:r>
            <a:fld id="{00000000-1234-1234-1234-123412341234}" type="slidenum">
              <a:rPr lang="en-US" kern="0" smtClean="0"/>
              <a:pPr defTabSz="1219170">
                <a:buClr>
                  <a:srgbClr val="000000"/>
                </a:buClr>
              </a:pPr>
              <a:t>‹#›</a:t>
            </a:fld>
            <a:endParaRPr kern="0"/>
          </a:p>
        </p:txBody>
      </p:sp>
    </p:spTree>
    <p:extLst>
      <p:ext uri="{BB962C8B-B14F-4D97-AF65-F5344CB8AC3E}">
        <p14:creationId xmlns:p14="http://schemas.microsoft.com/office/powerpoint/2010/main" val="14650343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3 Column Content" preserve="1">
  <p:cSld name="3 Column Content">
    <p:spTree>
      <p:nvGrpSpPr>
        <p:cNvPr id="1" name="Shape 75"/>
        <p:cNvGrpSpPr/>
        <p:nvPr/>
      </p:nvGrpSpPr>
      <p:grpSpPr>
        <a:xfrm>
          <a:off x="0" y="0"/>
          <a:ext cx="0" cy="0"/>
          <a:chOff x="0" y="0"/>
          <a:chExt cx="0" cy="0"/>
        </a:xfrm>
      </p:grpSpPr>
      <p:sp>
        <p:nvSpPr>
          <p:cNvPr id="76" name="Google Shape;76;p10"/>
          <p:cNvSpPr txBox="1">
            <a:spLocks noGrp="1"/>
          </p:cNvSpPr>
          <p:nvPr>
            <p:ph type="body" idx="1"/>
          </p:nvPr>
        </p:nvSpPr>
        <p:spPr>
          <a:xfrm>
            <a:off x="838201" y="2050795"/>
            <a:ext cx="2775740" cy="329032"/>
          </a:xfrm>
          <a:prstGeom prst="rect">
            <a:avLst/>
          </a:prstGeom>
          <a:noFill/>
          <a:ln>
            <a:noFill/>
          </a:ln>
        </p:spPr>
        <p:txBody>
          <a:bodyPr spcFirstLastPara="1" wrap="square" lIns="91425" tIns="45700" rIns="91425" bIns="45700" anchor="t" anchorCtr="0">
            <a:noAutofit/>
          </a:bodyPr>
          <a:lstStyle>
            <a:lvl1pPr marL="609585" lvl="0" indent="-304792" algn="ctr">
              <a:lnSpc>
                <a:spcPct val="118333"/>
              </a:lnSpc>
              <a:spcBef>
                <a:spcPts val="1000"/>
              </a:spcBef>
              <a:spcAft>
                <a:spcPts val="0"/>
              </a:spcAft>
              <a:buClr>
                <a:schemeClr val="accent2"/>
              </a:buClr>
              <a:buSzPts val="900"/>
              <a:buNone/>
              <a:defRPr sz="1600" b="1" i="0">
                <a:solidFill>
                  <a:schemeClr val="accent2"/>
                </a:solidFill>
                <a:latin typeface="Arial"/>
                <a:ea typeface="Arial"/>
                <a:cs typeface="Arial"/>
                <a:sym typeface="Arial"/>
              </a:defRPr>
            </a:lvl1pPr>
            <a:lvl2pPr marL="1219170" lvl="1" indent="-304792" algn="l">
              <a:lnSpc>
                <a:spcPct val="90000"/>
              </a:lnSpc>
              <a:spcBef>
                <a:spcPts val="500"/>
              </a:spcBef>
              <a:spcAft>
                <a:spcPts val="0"/>
              </a:spcAft>
              <a:buClr>
                <a:schemeClr val="dk1"/>
              </a:buClr>
              <a:buSzPts val="1350"/>
              <a:buNone/>
              <a:defRPr/>
            </a:lvl2pPr>
            <a:lvl3pPr marL="1828754" lvl="2" indent="-304792" algn="l">
              <a:lnSpc>
                <a:spcPct val="90000"/>
              </a:lnSpc>
              <a:spcBef>
                <a:spcPts val="500"/>
              </a:spcBef>
              <a:spcAft>
                <a:spcPts val="0"/>
              </a:spcAft>
              <a:buClr>
                <a:schemeClr val="dk1"/>
              </a:buClr>
              <a:buSzPts val="1350"/>
              <a:buNone/>
              <a:defRPr/>
            </a:lvl3pPr>
            <a:lvl4pPr marL="2438339" lvl="3" indent="-304792" algn="l">
              <a:lnSpc>
                <a:spcPct val="90000"/>
              </a:lnSpc>
              <a:spcBef>
                <a:spcPts val="500"/>
              </a:spcBef>
              <a:spcAft>
                <a:spcPts val="0"/>
              </a:spcAft>
              <a:buClr>
                <a:schemeClr val="dk1"/>
              </a:buClr>
              <a:buSzPts val="1350"/>
              <a:buNone/>
              <a:defRPr/>
            </a:lvl4pPr>
            <a:lvl5pPr marL="3047924" lvl="4" indent="-304792" algn="l">
              <a:lnSpc>
                <a:spcPct val="90000"/>
              </a:lnSpc>
              <a:spcBef>
                <a:spcPts val="500"/>
              </a:spcBef>
              <a:spcAft>
                <a:spcPts val="0"/>
              </a:spcAft>
              <a:buClr>
                <a:schemeClr val="dk1"/>
              </a:buClr>
              <a:buSzPts val="1350"/>
              <a:buNone/>
              <a:defRPr/>
            </a:lvl5pPr>
            <a:lvl6pPr marL="3657509" lvl="5" indent="-457189" algn="l">
              <a:lnSpc>
                <a:spcPct val="90000"/>
              </a:lnSpc>
              <a:spcBef>
                <a:spcPts val="500"/>
              </a:spcBef>
              <a:spcAft>
                <a:spcPts val="0"/>
              </a:spcAft>
              <a:buClr>
                <a:schemeClr val="dk1"/>
              </a:buClr>
              <a:buSzPts val="1800"/>
              <a:buChar char="•"/>
              <a:defRPr/>
            </a:lvl6pPr>
            <a:lvl7pPr marL="4267093" lvl="6" indent="-457189" algn="l">
              <a:lnSpc>
                <a:spcPct val="90000"/>
              </a:lnSpc>
              <a:spcBef>
                <a:spcPts val="500"/>
              </a:spcBef>
              <a:spcAft>
                <a:spcPts val="0"/>
              </a:spcAft>
              <a:buClr>
                <a:schemeClr val="dk1"/>
              </a:buClr>
              <a:buSzPts val="1800"/>
              <a:buChar char="•"/>
              <a:defRPr/>
            </a:lvl7pPr>
            <a:lvl8pPr marL="4876678" lvl="7" indent="-457189" algn="l">
              <a:lnSpc>
                <a:spcPct val="90000"/>
              </a:lnSpc>
              <a:spcBef>
                <a:spcPts val="500"/>
              </a:spcBef>
              <a:spcAft>
                <a:spcPts val="0"/>
              </a:spcAft>
              <a:buClr>
                <a:schemeClr val="dk1"/>
              </a:buClr>
              <a:buSzPts val="1800"/>
              <a:buChar char="•"/>
              <a:defRPr/>
            </a:lvl8pPr>
            <a:lvl9pPr marL="5486263" lvl="8" indent="-457189" algn="l">
              <a:lnSpc>
                <a:spcPct val="90000"/>
              </a:lnSpc>
              <a:spcBef>
                <a:spcPts val="500"/>
              </a:spcBef>
              <a:spcAft>
                <a:spcPts val="0"/>
              </a:spcAft>
              <a:buClr>
                <a:schemeClr val="dk1"/>
              </a:buClr>
              <a:buSzPts val="1800"/>
              <a:buChar char="•"/>
              <a:defRPr/>
            </a:lvl9pPr>
          </a:lstStyle>
          <a:p>
            <a:endParaRPr/>
          </a:p>
        </p:txBody>
      </p:sp>
      <p:sp>
        <p:nvSpPr>
          <p:cNvPr id="77" name="Google Shape;77;p10"/>
          <p:cNvSpPr txBox="1">
            <a:spLocks noGrp="1"/>
          </p:cNvSpPr>
          <p:nvPr>
            <p:ph type="title"/>
          </p:nvPr>
        </p:nvSpPr>
        <p:spPr>
          <a:xfrm>
            <a:off x="838200" y="725914"/>
            <a:ext cx="10515600" cy="625567"/>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40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8" name="Google Shape;78;p10"/>
          <p:cNvSpPr txBox="1">
            <a:spLocks noGrp="1"/>
          </p:cNvSpPr>
          <p:nvPr>
            <p:ph type="body" idx="2"/>
          </p:nvPr>
        </p:nvSpPr>
        <p:spPr>
          <a:xfrm>
            <a:off x="838201" y="2536824"/>
            <a:ext cx="2775740" cy="2877739"/>
          </a:xfrm>
          <a:prstGeom prst="rect">
            <a:avLst/>
          </a:prstGeom>
          <a:noFill/>
          <a:ln>
            <a:noFill/>
          </a:ln>
        </p:spPr>
        <p:txBody>
          <a:bodyPr spcFirstLastPara="1" wrap="square" lIns="91425" tIns="45700" rIns="91425" bIns="45700" anchor="t" anchorCtr="0">
            <a:noAutofit/>
          </a:bodyPr>
          <a:lstStyle>
            <a:lvl1pPr marL="609585" lvl="0" indent="-304792" algn="ctr">
              <a:lnSpc>
                <a:spcPct val="136666"/>
              </a:lnSpc>
              <a:spcBef>
                <a:spcPts val="1000"/>
              </a:spcBef>
              <a:spcAft>
                <a:spcPts val="0"/>
              </a:spcAft>
              <a:buClr>
                <a:schemeClr val="dk1"/>
              </a:buClr>
              <a:buSzPts val="900"/>
              <a:buNone/>
              <a:defRPr sz="1600"/>
            </a:lvl1pPr>
            <a:lvl2pPr marL="1219170" lvl="1" indent="-304792" algn="l">
              <a:lnSpc>
                <a:spcPct val="90000"/>
              </a:lnSpc>
              <a:spcBef>
                <a:spcPts val="500"/>
              </a:spcBef>
              <a:spcAft>
                <a:spcPts val="0"/>
              </a:spcAft>
              <a:buClr>
                <a:schemeClr val="dk1"/>
              </a:buClr>
              <a:buSzPts val="1350"/>
              <a:buNone/>
              <a:defRPr/>
            </a:lvl2pPr>
            <a:lvl3pPr marL="1828754" lvl="2" indent="-304792" algn="l">
              <a:lnSpc>
                <a:spcPct val="90000"/>
              </a:lnSpc>
              <a:spcBef>
                <a:spcPts val="500"/>
              </a:spcBef>
              <a:spcAft>
                <a:spcPts val="0"/>
              </a:spcAft>
              <a:buClr>
                <a:schemeClr val="dk1"/>
              </a:buClr>
              <a:buSzPts val="1350"/>
              <a:buNone/>
              <a:defRPr/>
            </a:lvl3pPr>
            <a:lvl4pPr marL="2438339" lvl="3" indent="-304792" algn="l">
              <a:lnSpc>
                <a:spcPct val="90000"/>
              </a:lnSpc>
              <a:spcBef>
                <a:spcPts val="500"/>
              </a:spcBef>
              <a:spcAft>
                <a:spcPts val="0"/>
              </a:spcAft>
              <a:buClr>
                <a:schemeClr val="dk1"/>
              </a:buClr>
              <a:buSzPts val="1350"/>
              <a:buNone/>
              <a:defRPr/>
            </a:lvl4pPr>
            <a:lvl5pPr marL="3047924" lvl="4" indent="-304792" algn="l">
              <a:lnSpc>
                <a:spcPct val="90000"/>
              </a:lnSpc>
              <a:spcBef>
                <a:spcPts val="500"/>
              </a:spcBef>
              <a:spcAft>
                <a:spcPts val="0"/>
              </a:spcAft>
              <a:buClr>
                <a:schemeClr val="dk1"/>
              </a:buClr>
              <a:buSzPts val="1350"/>
              <a:buNone/>
              <a:defRPr/>
            </a:lvl5pPr>
            <a:lvl6pPr marL="3657509" lvl="5" indent="-457189" algn="l">
              <a:lnSpc>
                <a:spcPct val="90000"/>
              </a:lnSpc>
              <a:spcBef>
                <a:spcPts val="500"/>
              </a:spcBef>
              <a:spcAft>
                <a:spcPts val="0"/>
              </a:spcAft>
              <a:buClr>
                <a:schemeClr val="dk1"/>
              </a:buClr>
              <a:buSzPts val="1800"/>
              <a:buChar char="•"/>
              <a:defRPr/>
            </a:lvl6pPr>
            <a:lvl7pPr marL="4267093" lvl="6" indent="-457189" algn="l">
              <a:lnSpc>
                <a:spcPct val="90000"/>
              </a:lnSpc>
              <a:spcBef>
                <a:spcPts val="500"/>
              </a:spcBef>
              <a:spcAft>
                <a:spcPts val="0"/>
              </a:spcAft>
              <a:buClr>
                <a:schemeClr val="dk1"/>
              </a:buClr>
              <a:buSzPts val="1800"/>
              <a:buChar char="•"/>
              <a:defRPr/>
            </a:lvl7pPr>
            <a:lvl8pPr marL="4876678" lvl="7" indent="-457189" algn="l">
              <a:lnSpc>
                <a:spcPct val="90000"/>
              </a:lnSpc>
              <a:spcBef>
                <a:spcPts val="500"/>
              </a:spcBef>
              <a:spcAft>
                <a:spcPts val="0"/>
              </a:spcAft>
              <a:buClr>
                <a:schemeClr val="dk1"/>
              </a:buClr>
              <a:buSzPts val="1800"/>
              <a:buChar char="•"/>
              <a:defRPr/>
            </a:lvl8pPr>
            <a:lvl9pPr marL="5486263" lvl="8" indent="-457189" algn="l">
              <a:lnSpc>
                <a:spcPct val="90000"/>
              </a:lnSpc>
              <a:spcBef>
                <a:spcPts val="500"/>
              </a:spcBef>
              <a:spcAft>
                <a:spcPts val="0"/>
              </a:spcAft>
              <a:buClr>
                <a:schemeClr val="dk1"/>
              </a:buClr>
              <a:buSzPts val="1800"/>
              <a:buChar char="•"/>
              <a:defRPr/>
            </a:lvl9pPr>
          </a:lstStyle>
          <a:p>
            <a:endParaRPr/>
          </a:p>
        </p:txBody>
      </p:sp>
      <p:sp>
        <p:nvSpPr>
          <p:cNvPr id="79" name="Google Shape;79;p10"/>
          <p:cNvSpPr txBox="1">
            <a:spLocks noGrp="1"/>
          </p:cNvSpPr>
          <p:nvPr>
            <p:ph type="body" idx="3"/>
          </p:nvPr>
        </p:nvSpPr>
        <p:spPr>
          <a:xfrm>
            <a:off x="4720371" y="2536824"/>
            <a:ext cx="2775740" cy="2877739"/>
          </a:xfrm>
          <a:prstGeom prst="rect">
            <a:avLst/>
          </a:prstGeom>
          <a:noFill/>
          <a:ln>
            <a:noFill/>
          </a:ln>
        </p:spPr>
        <p:txBody>
          <a:bodyPr spcFirstLastPara="1" wrap="square" lIns="91425" tIns="45700" rIns="91425" bIns="45700" anchor="t" anchorCtr="0">
            <a:noAutofit/>
          </a:bodyPr>
          <a:lstStyle>
            <a:lvl1pPr marL="609585" lvl="0" indent="-304792" algn="ctr">
              <a:lnSpc>
                <a:spcPct val="136666"/>
              </a:lnSpc>
              <a:spcBef>
                <a:spcPts val="1000"/>
              </a:spcBef>
              <a:spcAft>
                <a:spcPts val="0"/>
              </a:spcAft>
              <a:buClr>
                <a:schemeClr val="dk1"/>
              </a:buClr>
              <a:buSzPts val="900"/>
              <a:buNone/>
              <a:defRPr sz="1600"/>
            </a:lvl1pPr>
            <a:lvl2pPr marL="1219170" lvl="1" indent="-304792" algn="l">
              <a:lnSpc>
                <a:spcPct val="90000"/>
              </a:lnSpc>
              <a:spcBef>
                <a:spcPts val="500"/>
              </a:spcBef>
              <a:spcAft>
                <a:spcPts val="0"/>
              </a:spcAft>
              <a:buClr>
                <a:schemeClr val="dk1"/>
              </a:buClr>
              <a:buSzPts val="1350"/>
              <a:buNone/>
              <a:defRPr/>
            </a:lvl2pPr>
            <a:lvl3pPr marL="1828754" lvl="2" indent="-304792" algn="l">
              <a:lnSpc>
                <a:spcPct val="90000"/>
              </a:lnSpc>
              <a:spcBef>
                <a:spcPts val="500"/>
              </a:spcBef>
              <a:spcAft>
                <a:spcPts val="0"/>
              </a:spcAft>
              <a:buClr>
                <a:schemeClr val="dk1"/>
              </a:buClr>
              <a:buSzPts val="1350"/>
              <a:buNone/>
              <a:defRPr/>
            </a:lvl3pPr>
            <a:lvl4pPr marL="2438339" lvl="3" indent="-304792" algn="l">
              <a:lnSpc>
                <a:spcPct val="90000"/>
              </a:lnSpc>
              <a:spcBef>
                <a:spcPts val="500"/>
              </a:spcBef>
              <a:spcAft>
                <a:spcPts val="0"/>
              </a:spcAft>
              <a:buClr>
                <a:schemeClr val="dk1"/>
              </a:buClr>
              <a:buSzPts val="1350"/>
              <a:buNone/>
              <a:defRPr/>
            </a:lvl4pPr>
            <a:lvl5pPr marL="3047924" lvl="4" indent="-304792" algn="l">
              <a:lnSpc>
                <a:spcPct val="90000"/>
              </a:lnSpc>
              <a:spcBef>
                <a:spcPts val="500"/>
              </a:spcBef>
              <a:spcAft>
                <a:spcPts val="0"/>
              </a:spcAft>
              <a:buClr>
                <a:schemeClr val="dk1"/>
              </a:buClr>
              <a:buSzPts val="1350"/>
              <a:buNone/>
              <a:defRPr/>
            </a:lvl5pPr>
            <a:lvl6pPr marL="3657509" lvl="5" indent="-457189" algn="l">
              <a:lnSpc>
                <a:spcPct val="90000"/>
              </a:lnSpc>
              <a:spcBef>
                <a:spcPts val="500"/>
              </a:spcBef>
              <a:spcAft>
                <a:spcPts val="0"/>
              </a:spcAft>
              <a:buClr>
                <a:schemeClr val="dk1"/>
              </a:buClr>
              <a:buSzPts val="1800"/>
              <a:buChar char="•"/>
              <a:defRPr/>
            </a:lvl6pPr>
            <a:lvl7pPr marL="4267093" lvl="6" indent="-457189" algn="l">
              <a:lnSpc>
                <a:spcPct val="90000"/>
              </a:lnSpc>
              <a:spcBef>
                <a:spcPts val="500"/>
              </a:spcBef>
              <a:spcAft>
                <a:spcPts val="0"/>
              </a:spcAft>
              <a:buClr>
                <a:schemeClr val="dk1"/>
              </a:buClr>
              <a:buSzPts val="1800"/>
              <a:buChar char="•"/>
              <a:defRPr/>
            </a:lvl7pPr>
            <a:lvl8pPr marL="4876678" lvl="7" indent="-457189" algn="l">
              <a:lnSpc>
                <a:spcPct val="90000"/>
              </a:lnSpc>
              <a:spcBef>
                <a:spcPts val="500"/>
              </a:spcBef>
              <a:spcAft>
                <a:spcPts val="0"/>
              </a:spcAft>
              <a:buClr>
                <a:schemeClr val="dk1"/>
              </a:buClr>
              <a:buSzPts val="1800"/>
              <a:buChar char="•"/>
              <a:defRPr/>
            </a:lvl8pPr>
            <a:lvl9pPr marL="5486263" lvl="8" indent="-457189" algn="l">
              <a:lnSpc>
                <a:spcPct val="90000"/>
              </a:lnSpc>
              <a:spcBef>
                <a:spcPts val="500"/>
              </a:spcBef>
              <a:spcAft>
                <a:spcPts val="0"/>
              </a:spcAft>
              <a:buClr>
                <a:schemeClr val="dk1"/>
              </a:buClr>
              <a:buSzPts val="1800"/>
              <a:buChar char="•"/>
              <a:defRPr/>
            </a:lvl9pPr>
          </a:lstStyle>
          <a:p>
            <a:endParaRPr/>
          </a:p>
        </p:txBody>
      </p:sp>
      <p:sp>
        <p:nvSpPr>
          <p:cNvPr id="80" name="Google Shape;80;p10"/>
          <p:cNvSpPr txBox="1">
            <a:spLocks noGrp="1"/>
          </p:cNvSpPr>
          <p:nvPr>
            <p:ph type="body" idx="4"/>
          </p:nvPr>
        </p:nvSpPr>
        <p:spPr>
          <a:xfrm>
            <a:off x="8608767" y="2536824"/>
            <a:ext cx="2775740" cy="2877739"/>
          </a:xfrm>
          <a:prstGeom prst="rect">
            <a:avLst/>
          </a:prstGeom>
          <a:noFill/>
          <a:ln>
            <a:noFill/>
          </a:ln>
        </p:spPr>
        <p:txBody>
          <a:bodyPr spcFirstLastPara="1" wrap="square" lIns="91425" tIns="45700" rIns="91425" bIns="45700" anchor="t" anchorCtr="0">
            <a:noAutofit/>
          </a:bodyPr>
          <a:lstStyle>
            <a:lvl1pPr marL="609585" lvl="0" indent="-304792" algn="ctr">
              <a:lnSpc>
                <a:spcPct val="136666"/>
              </a:lnSpc>
              <a:spcBef>
                <a:spcPts val="1000"/>
              </a:spcBef>
              <a:spcAft>
                <a:spcPts val="0"/>
              </a:spcAft>
              <a:buClr>
                <a:schemeClr val="dk1"/>
              </a:buClr>
              <a:buSzPts val="900"/>
              <a:buNone/>
              <a:defRPr sz="1600"/>
            </a:lvl1pPr>
            <a:lvl2pPr marL="1219170" lvl="1" indent="-304792" algn="l">
              <a:lnSpc>
                <a:spcPct val="90000"/>
              </a:lnSpc>
              <a:spcBef>
                <a:spcPts val="500"/>
              </a:spcBef>
              <a:spcAft>
                <a:spcPts val="0"/>
              </a:spcAft>
              <a:buClr>
                <a:schemeClr val="dk1"/>
              </a:buClr>
              <a:buSzPts val="1350"/>
              <a:buNone/>
              <a:defRPr/>
            </a:lvl2pPr>
            <a:lvl3pPr marL="1828754" lvl="2" indent="-304792" algn="l">
              <a:lnSpc>
                <a:spcPct val="90000"/>
              </a:lnSpc>
              <a:spcBef>
                <a:spcPts val="500"/>
              </a:spcBef>
              <a:spcAft>
                <a:spcPts val="0"/>
              </a:spcAft>
              <a:buClr>
                <a:schemeClr val="dk1"/>
              </a:buClr>
              <a:buSzPts val="1350"/>
              <a:buNone/>
              <a:defRPr/>
            </a:lvl3pPr>
            <a:lvl4pPr marL="2438339" lvl="3" indent="-304792" algn="l">
              <a:lnSpc>
                <a:spcPct val="90000"/>
              </a:lnSpc>
              <a:spcBef>
                <a:spcPts val="500"/>
              </a:spcBef>
              <a:spcAft>
                <a:spcPts val="0"/>
              </a:spcAft>
              <a:buClr>
                <a:schemeClr val="dk1"/>
              </a:buClr>
              <a:buSzPts val="1350"/>
              <a:buNone/>
              <a:defRPr/>
            </a:lvl4pPr>
            <a:lvl5pPr marL="3047924" lvl="4" indent="-304792" algn="l">
              <a:lnSpc>
                <a:spcPct val="90000"/>
              </a:lnSpc>
              <a:spcBef>
                <a:spcPts val="500"/>
              </a:spcBef>
              <a:spcAft>
                <a:spcPts val="0"/>
              </a:spcAft>
              <a:buClr>
                <a:schemeClr val="dk1"/>
              </a:buClr>
              <a:buSzPts val="1350"/>
              <a:buNone/>
              <a:defRPr/>
            </a:lvl5pPr>
            <a:lvl6pPr marL="3657509" lvl="5" indent="-457189" algn="l">
              <a:lnSpc>
                <a:spcPct val="90000"/>
              </a:lnSpc>
              <a:spcBef>
                <a:spcPts val="500"/>
              </a:spcBef>
              <a:spcAft>
                <a:spcPts val="0"/>
              </a:spcAft>
              <a:buClr>
                <a:schemeClr val="dk1"/>
              </a:buClr>
              <a:buSzPts val="1800"/>
              <a:buChar char="•"/>
              <a:defRPr/>
            </a:lvl6pPr>
            <a:lvl7pPr marL="4267093" lvl="6" indent="-457189" algn="l">
              <a:lnSpc>
                <a:spcPct val="90000"/>
              </a:lnSpc>
              <a:spcBef>
                <a:spcPts val="500"/>
              </a:spcBef>
              <a:spcAft>
                <a:spcPts val="0"/>
              </a:spcAft>
              <a:buClr>
                <a:schemeClr val="dk1"/>
              </a:buClr>
              <a:buSzPts val="1800"/>
              <a:buChar char="•"/>
              <a:defRPr/>
            </a:lvl7pPr>
            <a:lvl8pPr marL="4876678" lvl="7" indent="-457189" algn="l">
              <a:lnSpc>
                <a:spcPct val="90000"/>
              </a:lnSpc>
              <a:spcBef>
                <a:spcPts val="500"/>
              </a:spcBef>
              <a:spcAft>
                <a:spcPts val="0"/>
              </a:spcAft>
              <a:buClr>
                <a:schemeClr val="dk1"/>
              </a:buClr>
              <a:buSzPts val="1800"/>
              <a:buChar char="•"/>
              <a:defRPr/>
            </a:lvl8pPr>
            <a:lvl9pPr marL="5486263" lvl="8" indent="-457189" algn="l">
              <a:lnSpc>
                <a:spcPct val="90000"/>
              </a:lnSpc>
              <a:spcBef>
                <a:spcPts val="500"/>
              </a:spcBef>
              <a:spcAft>
                <a:spcPts val="0"/>
              </a:spcAft>
              <a:buClr>
                <a:schemeClr val="dk1"/>
              </a:buClr>
              <a:buSzPts val="1800"/>
              <a:buChar char="•"/>
              <a:defRPr/>
            </a:lvl9pPr>
          </a:lstStyle>
          <a:p>
            <a:endParaRPr/>
          </a:p>
        </p:txBody>
      </p:sp>
      <p:sp>
        <p:nvSpPr>
          <p:cNvPr id="81" name="Google Shape;81;p10"/>
          <p:cNvSpPr txBox="1">
            <a:spLocks noGrp="1"/>
          </p:cNvSpPr>
          <p:nvPr>
            <p:ph type="body" idx="5"/>
          </p:nvPr>
        </p:nvSpPr>
        <p:spPr>
          <a:xfrm>
            <a:off x="4708130" y="2050795"/>
            <a:ext cx="2775740" cy="329032"/>
          </a:xfrm>
          <a:prstGeom prst="rect">
            <a:avLst/>
          </a:prstGeom>
          <a:noFill/>
          <a:ln>
            <a:noFill/>
          </a:ln>
        </p:spPr>
        <p:txBody>
          <a:bodyPr spcFirstLastPara="1" wrap="square" lIns="91425" tIns="45700" rIns="91425" bIns="45700" anchor="t" anchorCtr="0">
            <a:noAutofit/>
          </a:bodyPr>
          <a:lstStyle>
            <a:lvl1pPr marL="609585" lvl="0" indent="-304792" algn="ctr">
              <a:lnSpc>
                <a:spcPct val="118333"/>
              </a:lnSpc>
              <a:spcBef>
                <a:spcPts val="1000"/>
              </a:spcBef>
              <a:spcAft>
                <a:spcPts val="0"/>
              </a:spcAft>
              <a:buClr>
                <a:schemeClr val="accent2"/>
              </a:buClr>
              <a:buSzPts val="900"/>
              <a:buNone/>
              <a:defRPr sz="1600" b="1" i="0">
                <a:solidFill>
                  <a:schemeClr val="accent2"/>
                </a:solidFill>
                <a:latin typeface="Arial"/>
                <a:ea typeface="Arial"/>
                <a:cs typeface="Arial"/>
                <a:sym typeface="Arial"/>
              </a:defRPr>
            </a:lvl1pPr>
            <a:lvl2pPr marL="1219170" lvl="1" indent="-304792" algn="l">
              <a:lnSpc>
                <a:spcPct val="90000"/>
              </a:lnSpc>
              <a:spcBef>
                <a:spcPts val="500"/>
              </a:spcBef>
              <a:spcAft>
                <a:spcPts val="0"/>
              </a:spcAft>
              <a:buClr>
                <a:schemeClr val="dk1"/>
              </a:buClr>
              <a:buSzPts val="1350"/>
              <a:buNone/>
              <a:defRPr/>
            </a:lvl2pPr>
            <a:lvl3pPr marL="1828754" lvl="2" indent="-304792" algn="l">
              <a:lnSpc>
                <a:spcPct val="90000"/>
              </a:lnSpc>
              <a:spcBef>
                <a:spcPts val="500"/>
              </a:spcBef>
              <a:spcAft>
                <a:spcPts val="0"/>
              </a:spcAft>
              <a:buClr>
                <a:schemeClr val="dk1"/>
              </a:buClr>
              <a:buSzPts val="1350"/>
              <a:buNone/>
              <a:defRPr/>
            </a:lvl3pPr>
            <a:lvl4pPr marL="2438339" lvl="3" indent="-304792" algn="l">
              <a:lnSpc>
                <a:spcPct val="90000"/>
              </a:lnSpc>
              <a:spcBef>
                <a:spcPts val="500"/>
              </a:spcBef>
              <a:spcAft>
                <a:spcPts val="0"/>
              </a:spcAft>
              <a:buClr>
                <a:schemeClr val="dk1"/>
              </a:buClr>
              <a:buSzPts val="1350"/>
              <a:buNone/>
              <a:defRPr/>
            </a:lvl4pPr>
            <a:lvl5pPr marL="3047924" lvl="4" indent="-304792" algn="l">
              <a:lnSpc>
                <a:spcPct val="90000"/>
              </a:lnSpc>
              <a:spcBef>
                <a:spcPts val="500"/>
              </a:spcBef>
              <a:spcAft>
                <a:spcPts val="0"/>
              </a:spcAft>
              <a:buClr>
                <a:schemeClr val="dk1"/>
              </a:buClr>
              <a:buSzPts val="1350"/>
              <a:buNone/>
              <a:defRPr/>
            </a:lvl5pPr>
            <a:lvl6pPr marL="3657509" lvl="5" indent="-457189" algn="l">
              <a:lnSpc>
                <a:spcPct val="90000"/>
              </a:lnSpc>
              <a:spcBef>
                <a:spcPts val="500"/>
              </a:spcBef>
              <a:spcAft>
                <a:spcPts val="0"/>
              </a:spcAft>
              <a:buClr>
                <a:schemeClr val="dk1"/>
              </a:buClr>
              <a:buSzPts val="1800"/>
              <a:buChar char="•"/>
              <a:defRPr/>
            </a:lvl6pPr>
            <a:lvl7pPr marL="4267093" lvl="6" indent="-457189" algn="l">
              <a:lnSpc>
                <a:spcPct val="90000"/>
              </a:lnSpc>
              <a:spcBef>
                <a:spcPts val="500"/>
              </a:spcBef>
              <a:spcAft>
                <a:spcPts val="0"/>
              </a:spcAft>
              <a:buClr>
                <a:schemeClr val="dk1"/>
              </a:buClr>
              <a:buSzPts val="1800"/>
              <a:buChar char="•"/>
              <a:defRPr/>
            </a:lvl7pPr>
            <a:lvl8pPr marL="4876678" lvl="7" indent="-457189" algn="l">
              <a:lnSpc>
                <a:spcPct val="90000"/>
              </a:lnSpc>
              <a:spcBef>
                <a:spcPts val="500"/>
              </a:spcBef>
              <a:spcAft>
                <a:spcPts val="0"/>
              </a:spcAft>
              <a:buClr>
                <a:schemeClr val="dk1"/>
              </a:buClr>
              <a:buSzPts val="1800"/>
              <a:buChar char="•"/>
              <a:defRPr/>
            </a:lvl8pPr>
            <a:lvl9pPr marL="5486263" lvl="8" indent="-457189" algn="l">
              <a:lnSpc>
                <a:spcPct val="90000"/>
              </a:lnSpc>
              <a:spcBef>
                <a:spcPts val="500"/>
              </a:spcBef>
              <a:spcAft>
                <a:spcPts val="0"/>
              </a:spcAft>
              <a:buClr>
                <a:schemeClr val="dk1"/>
              </a:buClr>
              <a:buSzPts val="1800"/>
              <a:buChar char="•"/>
              <a:defRPr/>
            </a:lvl9pPr>
          </a:lstStyle>
          <a:p>
            <a:endParaRPr/>
          </a:p>
        </p:txBody>
      </p:sp>
      <p:sp>
        <p:nvSpPr>
          <p:cNvPr id="82" name="Google Shape;82;p10"/>
          <p:cNvSpPr txBox="1">
            <a:spLocks noGrp="1"/>
          </p:cNvSpPr>
          <p:nvPr>
            <p:ph type="body" idx="6"/>
          </p:nvPr>
        </p:nvSpPr>
        <p:spPr>
          <a:xfrm>
            <a:off x="8578059" y="2050795"/>
            <a:ext cx="2775740" cy="329032"/>
          </a:xfrm>
          <a:prstGeom prst="rect">
            <a:avLst/>
          </a:prstGeom>
          <a:noFill/>
          <a:ln>
            <a:noFill/>
          </a:ln>
        </p:spPr>
        <p:txBody>
          <a:bodyPr spcFirstLastPara="1" wrap="square" lIns="91425" tIns="45700" rIns="91425" bIns="45700" anchor="t" anchorCtr="0">
            <a:noAutofit/>
          </a:bodyPr>
          <a:lstStyle>
            <a:lvl1pPr marL="609585" lvl="0" indent="-304792" algn="ctr">
              <a:lnSpc>
                <a:spcPct val="118333"/>
              </a:lnSpc>
              <a:spcBef>
                <a:spcPts val="1000"/>
              </a:spcBef>
              <a:spcAft>
                <a:spcPts val="0"/>
              </a:spcAft>
              <a:buClr>
                <a:schemeClr val="accent2"/>
              </a:buClr>
              <a:buSzPts val="900"/>
              <a:buNone/>
              <a:defRPr sz="1600" b="1" i="0">
                <a:solidFill>
                  <a:schemeClr val="accent2"/>
                </a:solidFill>
                <a:latin typeface="Arial"/>
                <a:ea typeface="Arial"/>
                <a:cs typeface="Arial"/>
                <a:sym typeface="Arial"/>
              </a:defRPr>
            </a:lvl1pPr>
            <a:lvl2pPr marL="1219170" lvl="1" indent="-304792" algn="l">
              <a:lnSpc>
                <a:spcPct val="90000"/>
              </a:lnSpc>
              <a:spcBef>
                <a:spcPts val="500"/>
              </a:spcBef>
              <a:spcAft>
                <a:spcPts val="0"/>
              </a:spcAft>
              <a:buClr>
                <a:schemeClr val="dk1"/>
              </a:buClr>
              <a:buSzPts val="1350"/>
              <a:buNone/>
              <a:defRPr/>
            </a:lvl2pPr>
            <a:lvl3pPr marL="1828754" lvl="2" indent="-304792" algn="l">
              <a:lnSpc>
                <a:spcPct val="90000"/>
              </a:lnSpc>
              <a:spcBef>
                <a:spcPts val="500"/>
              </a:spcBef>
              <a:spcAft>
                <a:spcPts val="0"/>
              </a:spcAft>
              <a:buClr>
                <a:schemeClr val="dk1"/>
              </a:buClr>
              <a:buSzPts val="1350"/>
              <a:buNone/>
              <a:defRPr/>
            </a:lvl3pPr>
            <a:lvl4pPr marL="2438339" lvl="3" indent="-304792" algn="l">
              <a:lnSpc>
                <a:spcPct val="90000"/>
              </a:lnSpc>
              <a:spcBef>
                <a:spcPts val="500"/>
              </a:spcBef>
              <a:spcAft>
                <a:spcPts val="0"/>
              </a:spcAft>
              <a:buClr>
                <a:schemeClr val="dk1"/>
              </a:buClr>
              <a:buSzPts val="1350"/>
              <a:buNone/>
              <a:defRPr/>
            </a:lvl4pPr>
            <a:lvl5pPr marL="3047924" lvl="4" indent="-304792" algn="l">
              <a:lnSpc>
                <a:spcPct val="90000"/>
              </a:lnSpc>
              <a:spcBef>
                <a:spcPts val="500"/>
              </a:spcBef>
              <a:spcAft>
                <a:spcPts val="0"/>
              </a:spcAft>
              <a:buClr>
                <a:schemeClr val="dk1"/>
              </a:buClr>
              <a:buSzPts val="1350"/>
              <a:buNone/>
              <a:defRPr/>
            </a:lvl5pPr>
            <a:lvl6pPr marL="3657509" lvl="5" indent="-457189" algn="l">
              <a:lnSpc>
                <a:spcPct val="90000"/>
              </a:lnSpc>
              <a:spcBef>
                <a:spcPts val="500"/>
              </a:spcBef>
              <a:spcAft>
                <a:spcPts val="0"/>
              </a:spcAft>
              <a:buClr>
                <a:schemeClr val="dk1"/>
              </a:buClr>
              <a:buSzPts val="1800"/>
              <a:buChar char="•"/>
              <a:defRPr/>
            </a:lvl6pPr>
            <a:lvl7pPr marL="4267093" lvl="6" indent="-457189" algn="l">
              <a:lnSpc>
                <a:spcPct val="90000"/>
              </a:lnSpc>
              <a:spcBef>
                <a:spcPts val="500"/>
              </a:spcBef>
              <a:spcAft>
                <a:spcPts val="0"/>
              </a:spcAft>
              <a:buClr>
                <a:schemeClr val="dk1"/>
              </a:buClr>
              <a:buSzPts val="1800"/>
              <a:buChar char="•"/>
              <a:defRPr/>
            </a:lvl7pPr>
            <a:lvl8pPr marL="4876678" lvl="7" indent="-457189" algn="l">
              <a:lnSpc>
                <a:spcPct val="90000"/>
              </a:lnSpc>
              <a:spcBef>
                <a:spcPts val="500"/>
              </a:spcBef>
              <a:spcAft>
                <a:spcPts val="0"/>
              </a:spcAft>
              <a:buClr>
                <a:schemeClr val="dk1"/>
              </a:buClr>
              <a:buSzPts val="1800"/>
              <a:buChar char="•"/>
              <a:defRPr/>
            </a:lvl8pPr>
            <a:lvl9pPr marL="5486263" lvl="8" indent="-457189" algn="l">
              <a:lnSpc>
                <a:spcPct val="90000"/>
              </a:lnSpc>
              <a:spcBef>
                <a:spcPts val="500"/>
              </a:spcBef>
              <a:spcAft>
                <a:spcPts val="0"/>
              </a:spcAft>
              <a:buClr>
                <a:schemeClr val="dk1"/>
              </a:buClr>
              <a:buSzPts val="1800"/>
              <a:buChar char="•"/>
              <a:defRPr/>
            </a:lvl9pPr>
          </a:lstStyle>
          <a:p>
            <a:endParaRPr/>
          </a:p>
        </p:txBody>
      </p:sp>
      <p:cxnSp>
        <p:nvCxnSpPr>
          <p:cNvPr id="83" name="Google Shape;83;p10"/>
          <p:cNvCxnSpPr/>
          <p:nvPr/>
        </p:nvCxnSpPr>
        <p:spPr>
          <a:xfrm rot="-5400000">
            <a:off x="2811780" y="3974947"/>
            <a:ext cx="2682240" cy="0"/>
          </a:xfrm>
          <a:prstGeom prst="straightConnector1">
            <a:avLst/>
          </a:prstGeom>
          <a:noFill/>
          <a:ln w="12700" cap="flat" cmpd="sng">
            <a:solidFill>
              <a:schemeClr val="accent2"/>
            </a:solidFill>
            <a:prstDash val="solid"/>
            <a:miter lim="800000"/>
            <a:headEnd type="none" w="sm" len="sm"/>
            <a:tailEnd type="none" w="sm" len="sm"/>
          </a:ln>
        </p:spPr>
      </p:cxnSp>
      <p:cxnSp>
        <p:nvCxnSpPr>
          <p:cNvPr id="84" name="Google Shape;84;p10"/>
          <p:cNvCxnSpPr/>
          <p:nvPr/>
        </p:nvCxnSpPr>
        <p:spPr>
          <a:xfrm rot="-5400000">
            <a:off x="6697980" y="3974947"/>
            <a:ext cx="2682240" cy="0"/>
          </a:xfrm>
          <a:prstGeom prst="straightConnector1">
            <a:avLst/>
          </a:prstGeom>
          <a:noFill/>
          <a:ln w="12700" cap="flat" cmpd="sng">
            <a:solidFill>
              <a:schemeClr val="accent2"/>
            </a:solidFill>
            <a:prstDash val="solid"/>
            <a:miter lim="800000"/>
            <a:headEnd type="none" w="sm" len="sm"/>
            <a:tailEnd type="none" w="sm" len="sm"/>
          </a:ln>
        </p:spPr>
      </p:cxnSp>
      <p:sp>
        <p:nvSpPr>
          <p:cNvPr id="85" name="Google Shape;85;p10"/>
          <p:cNvSpPr txBox="1">
            <a:spLocks noGrp="1"/>
          </p:cNvSpPr>
          <p:nvPr>
            <p:ph type="ftr" idx="11"/>
          </p:nvPr>
        </p:nvSpPr>
        <p:spPr>
          <a:xfrm>
            <a:off x="7491867" y="6351113"/>
            <a:ext cx="4114800" cy="366183"/>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pPr defTabSz="1219170">
              <a:buClr>
                <a:srgbClr val="000000"/>
              </a:buClr>
            </a:pPr>
            <a:endParaRPr lang="en-US" kern="0"/>
          </a:p>
        </p:txBody>
      </p:sp>
      <p:sp>
        <p:nvSpPr>
          <p:cNvPr id="86" name="Google Shape;86;p10"/>
          <p:cNvSpPr txBox="1">
            <a:spLocks noGrp="1"/>
          </p:cNvSpPr>
          <p:nvPr>
            <p:ph type="sldNum" idx="12"/>
          </p:nvPr>
        </p:nvSpPr>
        <p:spPr>
          <a:xfrm>
            <a:off x="11379199" y="6351113"/>
            <a:ext cx="544856" cy="366183"/>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defTabSz="1219170">
              <a:buClr>
                <a:srgbClr val="000000"/>
              </a:buClr>
            </a:pPr>
            <a:r>
              <a:rPr lang="en-US" kern="0"/>
              <a:t>/   </a:t>
            </a:r>
            <a:fld id="{00000000-1234-1234-1234-123412341234}" type="slidenum">
              <a:rPr lang="en-US" kern="0" smtClean="0"/>
              <a:pPr defTabSz="1219170">
                <a:buClr>
                  <a:srgbClr val="000000"/>
                </a:buClr>
              </a:pPr>
              <a:t>‹#›</a:t>
            </a:fld>
            <a:endParaRPr kern="0"/>
          </a:p>
        </p:txBody>
      </p:sp>
    </p:spTree>
    <p:extLst>
      <p:ext uri="{BB962C8B-B14F-4D97-AF65-F5344CB8AC3E}">
        <p14:creationId xmlns:p14="http://schemas.microsoft.com/office/powerpoint/2010/main" val="8894777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24.xml"/><Relationship Id="rId1" Type="http://schemas.openxmlformats.org/officeDocument/2006/relationships/slideLayout" Target="../slideLayouts/slideLayout23.xml"/><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838199" y="896279"/>
            <a:ext cx="10515600" cy="625567"/>
          </a:xfrm>
          <a:prstGeom prst="rect">
            <a:avLst/>
          </a:prstGeom>
          <a:noFill/>
          <a:ln>
            <a:noFill/>
          </a:ln>
        </p:spPr>
        <p:txBody>
          <a:bodyPr spcFirstLastPara="1" wrap="square" lIns="91425" tIns="45700" rIns="91425" bIns="45700" anchor="ctr" anchorCtr="0">
            <a:noAutofit/>
          </a:bodyPr>
          <a:lstStyle>
            <a:lvl1pPr marR="0" lvl="0" algn="ctr" rtl="0">
              <a:lnSpc>
                <a:spcPct val="90000"/>
              </a:lnSpc>
              <a:spcBef>
                <a:spcPts val="0"/>
              </a:spcBef>
              <a:spcAft>
                <a:spcPts val="0"/>
              </a:spcAft>
              <a:buClr>
                <a:schemeClr val="dk1"/>
              </a:buClr>
              <a:buSzPts val="4000"/>
              <a:buFont typeface="Arial"/>
              <a:buNone/>
              <a:defRPr sz="4000" b="0"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838200" y="2232594"/>
            <a:ext cx="10515600" cy="362486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1050"/>
              <a:buFont typeface="Arial"/>
              <a:buNone/>
              <a:defRPr sz="1400" b="0" i="0" u="none" strike="noStrike" cap="none">
                <a:solidFill>
                  <a:schemeClr val="dk1"/>
                </a:solidFill>
                <a:latin typeface="Source Sans Pro"/>
                <a:ea typeface="Source Sans Pro"/>
                <a:cs typeface="Source Sans Pro"/>
                <a:sym typeface="Source Sans Pro"/>
              </a:defRPr>
            </a:lvl1pPr>
            <a:lvl2pPr marL="914400" marR="0" lvl="1" indent="-228600" algn="l" rtl="0">
              <a:lnSpc>
                <a:spcPct val="90000"/>
              </a:lnSpc>
              <a:spcBef>
                <a:spcPts val="375"/>
              </a:spcBef>
              <a:spcAft>
                <a:spcPts val="0"/>
              </a:spcAft>
              <a:buClr>
                <a:schemeClr val="dk1"/>
              </a:buClr>
              <a:buSzPts val="900"/>
              <a:buFont typeface="Arial"/>
              <a:buNone/>
              <a:defRPr sz="1200" b="0" i="0" u="none" strike="noStrike" cap="none">
                <a:solidFill>
                  <a:schemeClr val="dk1"/>
                </a:solidFill>
                <a:latin typeface="Source Sans Pro"/>
                <a:ea typeface="Source Sans Pro"/>
                <a:cs typeface="Source Sans Pro"/>
                <a:sym typeface="Source Sans Pro"/>
              </a:defRPr>
            </a:lvl2pPr>
            <a:lvl3pPr marL="1371600" marR="0" lvl="2" indent="-228600" algn="l" rtl="0">
              <a:lnSpc>
                <a:spcPct val="90000"/>
              </a:lnSpc>
              <a:spcBef>
                <a:spcPts val="375"/>
              </a:spcBef>
              <a:spcAft>
                <a:spcPts val="0"/>
              </a:spcAft>
              <a:buClr>
                <a:schemeClr val="dk1"/>
              </a:buClr>
              <a:buSzPts val="900"/>
              <a:buFont typeface="Arial"/>
              <a:buNone/>
              <a:defRPr sz="1200" b="0" i="0" u="none" strike="noStrike" cap="none">
                <a:solidFill>
                  <a:schemeClr val="dk1"/>
                </a:solidFill>
                <a:latin typeface="Source Sans Pro Light"/>
                <a:ea typeface="Source Sans Pro Light"/>
                <a:cs typeface="Source Sans Pro Light"/>
                <a:sym typeface="Source Sans Pro Light"/>
              </a:defRPr>
            </a:lvl3pPr>
            <a:lvl4pPr marL="1828800" marR="0" lvl="3" indent="-228600" algn="l" rtl="0">
              <a:lnSpc>
                <a:spcPct val="90000"/>
              </a:lnSpc>
              <a:spcBef>
                <a:spcPts val="375"/>
              </a:spcBef>
              <a:spcAft>
                <a:spcPts val="0"/>
              </a:spcAft>
              <a:buClr>
                <a:schemeClr val="dk1"/>
              </a:buClr>
              <a:buSzPts val="750"/>
              <a:buFont typeface="Arial"/>
              <a:buNone/>
              <a:defRPr sz="1000" b="0" i="0" u="none" strike="noStrike" cap="none">
                <a:solidFill>
                  <a:schemeClr val="dk1"/>
                </a:solidFill>
                <a:latin typeface="Source Sans Pro Light"/>
                <a:ea typeface="Source Sans Pro Light"/>
                <a:cs typeface="Source Sans Pro Light"/>
                <a:sym typeface="Source Sans Pro Light"/>
              </a:defRPr>
            </a:lvl4pPr>
            <a:lvl5pPr marL="2286000" marR="0" lvl="4" indent="-228600" algn="l" rtl="0">
              <a:lnSpc>
                <a:spcPct val="90000"/>
              </a:lnSpc>
              <a:spcBef>
                <a:spcPts val="375"/>
              </a:spcBef>
              <a:spcAft>
                <a:spcPts val="0"/>
              </a:spcAft>
              <a:buClr>
                <a:schemeClr val="dk1"/>
              </a:buClr>
              <a:buSzPts val="600"/>
              <a:buFont typeface="Arial"/>
              <a:buNone/>
              <a:defRPr sz="800" b="0" i="0" u="none" strike="noStrike" cap="none">
                <a:solidFill>
                  <a:schemeClr val="dk1"/>
                </a:solidFill>
                <a:latin typeface="Source Sans Pro"/>
                <a:ea typeface="Source Sans Pro"/>
                <a:cs typeface="Source Sans Pro"/>
                <a:sym typeface="Source Sans Pro"/>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cxnSp>
        <p:nvCxnSpPr>
          <p:cNvPr id="12" name="Google Shape;12;p1"/>
          <p:cNvCxnSpPr/>
          <p:nvPr/>
        </p:nvCxnSpPr>
        <p:spPr>
          <a:xfrm>
            <a:off x="403413" y="6287377"/>
            <a:ext cx="11385177" cy="0"/>
          </a:xfrm>
          <a:prstGeom prst="straightConnector1">
            <a:avLst/>
          </a:prstGeom>
          <a:noFill/>
          <a:ln w="9525" cap="flat" cmpd="sng">
            <a:solidFill>
              <a:srgbClr val="AEABAB"/>
            </a:solidFill>
            <a:prstDash val="solid"/>
            <a:miter lim="800000"/>
            <a:headEnd type="none" w="sm" len="sm"/>
            <a:tailEnd type="none" w="sm" len="sm"/>
          </a:ln>
        </p:spPr>
      </p:cxnSp>
      <p:pic>
        <p:nvPicPr>
          <p:cNvPr id="13" name="Google Shape;13;p1"/>
          <p:cNvPicPr preferRelativeResize="0"/>
          <p:nvPr/>
        </p:nvPicPr>
        <p:blipFill rotWithShape="1">
          <a:blip r:embed="rId24">
            <a:alphaModFix/>
          </a:blip>
          <a:srcRect/>
          <a:stretch/>
        </p:blipFill>
        <p:spPr>
          <a:xfrm>
            <a:off x="266635" y="6250247"/>
            <a:ext cx="1789432" cy="657016"/>
          </a:xfrm>
          <a:prstGeom prst="rect">
            <a:avLst/>
          </a:prstGeom>
          <a:noFill/>
          <a:ln>
            <a:noFill/>
          </a:ln>
        </p:spPr>
      </p:pic>
      <p:sp>
        <p:nvSpPr>
          <p:cNvPr id="14" name="Google Shape;14;p1"/>
          <p:cNvSpPr/>
          <p:nvPr/>
        </p:nvSpPr>
        <p:spPr>
          <a:xfrm>
            <a:off x="-1" y="0"/>
            <a:ext cx="12192000" cy="185531"/>
          </a:xfrm>
          <a:prstGeom prst="rect">
            <a:avLst/>
          </a:prstGeom>
          <a:solidFill>
            <a:srgbClr val="BD8B13"/>
          </a:solidFill>
          <a:ln>
            <a:noFill/>
          </a:ln>
        </p:spPr>
        <p:txBody>
          <a:bodyPr spcFirstLastPara="1" wrap="square" lIns="121900" tIns="60933" rIns="121900" bIns="60933"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15" name="Google Shape;15;p1"/>
          <p:cNvSpPr txBox="1">
            <a:spLocks noGrp="1"/>
          </p:cNvSpPr>
          <p:nvPr>
            <p:ph type="ftr" idx="11"/>
          </p:nvPr>
        </p:nvSpPr>
        <p:spPr>
          <a:xfrm>
            <a:off x="7491867" y="6351113"/>
            <a:ext cx="4114800" cy="366183"/>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933" b="0" i="0" u="none" strike="noStrike" cap="none">
                <a:solidFill>
                  <a:srgbClr val="89928D"/>
                </a:solidFill>
                <a:latin typeface="Source Sans Pro"/>
                <a:ea typeface="Source Sans Pro"/>
                <a:cs typeface="Source Sans Pro"/>
                <a:sym typeface="Source Sans Pro"/>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pPr defTabSz="1219170">
              <a:buClr>
                <a:srgbClr val="000000"/>
              </a:buClr>
            </a:pPr>
            <a:endParaRPr lang="en-US" kern="0"/>
          </a:p>
        </p:txBody>
      </p:sp>
      <p:sp>
        <p:nvSpPr>
          <p:cNvPr id="16" name="Google Shape;16;p1"/>
          <p:cNvSpPr txBox="1">
            <a:spLocks noGrp="1"/>
          </p:cNvSpPr>
          <p:nvPr>
            <p:ph type="sldNum" idx="12"/>
          </p:nvPr>
        </p:nvSpPr>
        <p:spPr>
          <a:xfrm>
            <a:off x="11379199" y="6351113"/>
            <a:ext cx="544856" cy="366183"/>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33" b="0" i="0" u="none" strike="noStrike" cap="none">
                <a:solidFill>
                  <a:srgbClr val="AEABAB"/>
                </a:solidFill>
                <a:latin typeface="Source Sans Pro"/>
                <a:ea typeface="Source Sans Pro"/>
                <a:cs typeface="Source Sans Pro"/>
                <a:sym typeface="Source Sans Pro"/>
              </a:defRPr>
            </a:lvl1pPr>
            <a:lvl2pPr marL="0" marR="0" lvl="1" indent="0" algn="r" rtl="0">
              <a:spcBef>
                <a:spcPts val="0"/>
              </a:spcBef>
              <a:buNone/>
              <a:defRPr sz="933" b="0" i="0" u="none" strike="noStrike" cap="none">
                <a:solidFill>
                  <a:srgbClr val="AEABAB"/>
                </a:solidFill>
                <a:latin typeface="Source Sans Pro"/>
                <a:ea typeface="Source Sans Pro"/>
                <a:cs typeface="Source Sans Pro"/>
                <a:sym typeface="Source Sans Pro"/>
              </a:defRPr>
            </a:lvl2pPr>
            <a:lvl3pPr marL="0" marR="0" lvl="2" indent="0" algn="r" rtl="0">
              <a:spcBef>
                <a:spcPts val="0"/>
              </a:spcBef>
              <a:buNone/>
              <a:defRPr sz="933" b="0" i="0" u="none" strike="noStrike" cap="none">
                <a:solidFill>
                  <a:srgbClr val="AEABAB"/>
                </a:solidFill>
                <a:latin typeface="Source Sans Pro"/>
                <a:ea typeface="Source Sans Pro"/>
                <a:cs typeface="Source Sans Pro"/>
                <a:sym typeface="Source Sans Pro"/>
              </a:defRPr>
            </a:lvl3pPr>
            <a:lvl4pPr marL="0" marR="0" lvl="3" indent="0" algn="r" rtl="0">
              <a:spcBef>
                <a:spcPts val="0"/>
              </a:spcBef>
              <a:buNone/>
              <a:defRPr sz="933" b="0" i="0" u="none" strike="noStrike" cap="none">
                <a:solidFill>
                  <a:srgbClr val="AEABAB"/>
                </a:solidFill>
                <a:latin typeface="Source Sans Pro"/>
                <a:ea typeface="Source Sans Pro"/>
                <a:cs typeface="Source Sans Pro"/>
                <a:sym typeface="Source Sans Pro"/>
              </a:defRPr>
            </a:lvl4pPr>
            <a:lvl5pPr marL="0" marR="0" lvl="4" indent="0" algn="r" rtl="0">
              <a:spcBef>
                <a:spcPts val="0"/>
              </a:spcBef>
              <a:buNone/>
              <a:defRPr sz="933" b="0" i="0" u="none" strike="noStrike" cap="none">
                <a:solidFill>
                  <a:srgbClr val="AEABAB"/>
                </a:solidFill>
                <a:latin typeface="Source Sans Pro"/>
                <a:ea typeface="Source Sans Pro"/>
                <a:cs typeface="Source Sans Pro"/>
                <a:sym typeface="Source Sans Pro"/>
              </a:defRPr>
            </a:lvl5pPr>
            <a:lvl6pPr marL="0" marR="0" lvl="5" indent="0" algn="r" rtl="0">
              <a:spcBef>
                <a:spcPts val="0"/>
              </a:spcBef>
              <a:buNone/>
              <a:defRPr sz="933" b="0" i="0" u="none" strike="noStrike" cap="none">
                <a:solidFill>
                  <a:srgbClr val="AEABAB"/>
                </a:solidFill>
                <a:latin typeface="Source Sans Pro"/>
                <a:ea typeface="Source Sans Pro"/>
                <a:cs typeface="Source Sans Pro"/>
                <a:sym typeface="Source Sans Pro"/>
              </a:defRPr>
            </a:lvl6pPr>
            <a:lvl7pPr marL="0" marR="0" lvl="6" indent="0" algn="r" rtl="0">
              <a:spcBef>
                <a:spcPts val="0"/>
              </a:spcBef>
              <a:buNone/>
              <a:defRPr sz="933" b="0" i="0" u="none" strike="noStrike" cap="none">
                <a:solidFill>
                  <a:srgbClr val="AEABAB"/>
                </a:solidFill>
                <a:latin typeface="Source Sans Pro"/>
                <a:ea typeface="Source Sans Pro"/>
                <a:cs typeface="Source Sans Pro"/>
                <a:sym typeface="Source Sans Pro"/>
              </a:defRPr>
            </a:lvl7pPr>
            <a:lvl8pPr marL="0" marR="0" lvl="7" indent="0" algn="r" rtl="0">
              <a:spcBef>
                <a:spcPts val="0"/>
              </a:spcBef>
              <a:buNone/>
              <a:defRPr sz="933" b="0" i="0" u="none" strike="noStrike" cap="none">
                <a:solidFill>
                  <a:srgbClr val="AEABAB"/>
                </a:solidFill>
                <a:latin typeface="Source Sans Pro"/>
                <a:ea typeface="Source Sans Pro"/>
                <a:cs typeface="Source Sans Pro"/>
                <a:sym typeface="Source Sans Pro"/>
              </a:defRPr>
            </a:lvl8pPr>
            <a:lvl9pPr marL="0" marR="0" lvl="8" indent="0" algn="r" rtl="0">
              <a:spcBef>
                <a:spcPts val="0"/>
              </a:spcBef>
              <a:buNone/>
              <a:defRPr sz="933" b="0" i="0" u="none" strike="noStrike" cap="none">
                <a:solidFill>
                  <a:srgbClr val="AEABAB"/>
                </a:solidFill>
                <a:latin typeface="Source Sans Pro"/>
                <a:ea typeface="Source Sans Pro"/>
                <a:cs typeface="Source Sans Pro"/>
                <a:sym typeface="Source Sans Pro"/>
              </a:defRPr>
            </a:lvl9pPr>
          </a:lstStyle>
          <a:p>
            <a:pPr defTabSz="1219170">
              <a:buClr>
                <a:srgbClr val="000000"/>
              </a:buClr>
            </a:pPr>
            <a:r>
              <a:rPr lang="en-US" kern="0"/>
              <a:t>/   </a:t>
            </a:r>
            <a:fld id="{00000000-1234-1234-1234-123412341234}" type="slidenum">
              <a:rPr lang="en-US" kern="0" smtClean="0"/>
              <a:pPr defTabSz="1219170">
                <a:buClr>
                  <a:srgbClr val="000000"/>
                </a:buClr>
              </a:pPr>
              <a:t>‹#›</a:t>
            </a:fld>
            <a:endParaRPr kern="0"/>
          </a:p>
        </p:txBody>
      </p:sp>
    </p:spTree>
    <p:extLst>
      <p:ext uri="{BB962C8B-B14F-4D97-AF65-F5344CB8AC3E}">
        <p14:creationId xmlns:p14="http://schemas.microsoft.com/office/powerpoint/2010/main" val="4067737632"/>
      </p:ext>
    </p:extLst>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dk1"/>
        </a:solidFill>
        <a:effectLst/>
      </p:bgPr>
    </p:bg>
    <p:spTree>
      <p:nvGrpSpPr>
        <p:cNvPr id="1" name="Shape 183"/>
        <p:cNvGrpSpPr/>
        <p:nvPr/>
      </p:nvGrpSpPr>
      <p:grpSpPr>
        <a:xfrm>
          <a:off x="0" y="0"/>
          <a:ext cx="0" cy="0"/>
          <a:chOff x="0" y="0"/>
          <a:chExt cx="0" cy="0"/>
        </a:xfrm>
      </p:grpSpPr>
      <p:sp>
        <p:nvSpPr>
          <p:cNvPr id="184" name="Google Shape;184;p24"/>
          <p:cNvSpPr txBox="1">
            <a:spLocks noGrp="1"/>
          </p:cNvSpPr>
          <p:nvPr>
            <p:ph type="title"/>
          </p:nvPr>
        </p:nvSpPr>
        <p:spPr>
          <a:xfrm>
            <a:off x="838199" y="896279"/>
            <a:ext cx="10515600" cy="625567"/>
          </a:xfrm>
          <a:prstGeom prst="rect">
            <a:avLst/>
          </a:prstGeom>
          <a:noFill/>
          <a:ln>
            <a:noFill/>
          </a:ln>
        </p:spPr>
        <p:txBody>
          <a:bodyPr spcFirstLastPara="1" wrap="square" lIns="91425" tIns="45700" rIns="91425" bIns="45700" anchor="ctr" anchorCtr="0">
            <a:noAutofit/>
          </a:bodyPr>
          <a:lstStyle>
            <a:lvl1pPr marR="0" lvl="0" algn="ctr" rtl="0">
              <a:lnSpc>
                <a:spcPct val="90000"/>
              </a:lnSpc>
              <a:spcBef>
                <a:spcPts val="0"/>
              </a:spcBef>
              <a:spcAft>
                <a:spcPts val="0"/>
              </a:spcAft>
              <a:buClr>
                <a:schemeClr val="lt1"/>
              </a:buClr>
              <a:buSzPts val="4000"/>
              <a:buFont typeface="Arial"/>
              <a:buNone/>
              <a:defRPr sz="4000" b="0" i="0" u="none" strike="noStrike" cap="none">
                <a:solidFill>
                  <a:schemeClr val="lt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85" name="Google Shape;185;p24"/>
          <p:cNvSpPr txBox="1">
            <a:spLocks noGrp="1"/>
          </p:cNvSpPr>
          <p:nvPr>
            <p:ph type="body" idx="1"/>
          </p:nvPr>
        </p:nvSpPr>
        <p:spPr>
          <a:xfrm>
            <a:off x="838200" y="2232594"/>
            <a:ext cx="10515600" cy="362486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lt1"/>
              </a:buClr>
              <a:buSzPts val="1050"/>
              <a:buFont typeface="Arial"/>
              <a:buNone/>
              <a:defRPr sz="1400" b="0" i="0" u="none" strike="noStrike" cap="none">
                <a:solidFill>
                  <a:schemeClr val="lt1"/>
                </a:solidFill>
                <a:latin typeface="Source Sans Pro"/>
                <a:ea typeface="Source Sans Pro"/>
                <a:cs typeface="Source Sans Pro"/>
                <a:sym typeface="Source Sans Pro"/>
              </a:defRPr>
            </a:lvl1pPr>
            <a:lvl2pPr marL="914400" marR="0" lvl="1" indent="-228600" algn="l" rtl="0">
              <a:lnSpc>
                <a:spcPct val="90000"/>
              </a:lnSpc>
              <a:spcBef>
                <a:spcPts val="375"/>
              </a:spcBef>
              <a:spcAft>
                <a:spcPts val="0"/>
              </a:spcAft>
              <a:buClr>
                <a:schemeClr val="lt1"/>
              </a:buClr>
              <a:buSzPts val="900"/>
              <a:buFont typeface="Arial"/>
              <a:buNone/>
              <a:defRPr sz="1200" b="0" i="0" u="none" strike="noStrike" cap="none">
                <a:solidFill>
                  <a:schemeClr val="lt1"/>
                </a:solidFill>
                <a:latin typeface="Source Sans Pro"/>
                <a:ea typeface="Source Sans Pro"/>
                <a:cs typeface="Source Sans Pro"/>
                <a:sym typeface="Source Sans Pro"/>
              </a:defRPr>
            </a:lvl2pPr>
            <a:lvl3pPr marL="1371600" marR="0" lvl="2" indent="-228600" algn="l" rtl="0">
              <a:lnSpc>
                <a:spcPct val="90000"/>
              </a:lnSpc>
              <a:spcBef>
                <a:spcPts val="375"/>
              </a:spcBef>
              <a:spcAft>
                <a:spcPts val="0"/>
              </a:spcAft>
              <a:buClr>
                <a:schemeClr val="lt1"/>
              </a:buClr>
              <a:buSzPts val="900"/>
              <a:buFont typeface="Arial"/>
              <a:buNone/>
              <a:defRPr sz="1200" b="0" i="0" u="none" strike="noStrike" cap="none">
                <a:solidFill>
                  <a:schemeClr val="lt1"/>
                </a:solidFill>
                <a:latin typeface="Source Sans Pro Light"/>
                <a:ea typeface="Source Sans Pro Light"/>
                <a:cs typeface="Source Sans Pro Light"/>
                <a:sym typeface="Source Sans Pro Light"/>
              </a:defRPr>
            </a:lvl3pPr>
            <a:lvl4pPr marL="1828800" marR="0" lvl="3" indent="-228600" algn="l" rtl="0">
              <a:lnSpc>
                <a:spcPct val="90000"/>
              </a:lnSpc>
              <a:spcBef>
                <a:spcPts val="375"/>
              </a:spcBef>
              <a:spcAft>
                <a:spcPts val="0"/>
              </a:spcAft>
              <a:buClr>
                <a:schemeClr val="lt1"/>
              </a:buClr>
              <a:buSzPts val="750"/>
              <a:buFont typeface="Arial"/>
              <a:buNone/>
              <a:defRPr sz="1000" b="0" i="0" u="none" strike="noStrike" cap="none">
                <a:solidFill>
                  <a:schemeClr val="lt1"/>
                </a:solidFill>
                <a:latin typeface="Source Sans Pro Light"/>
                <a:ea typeface="Source Sans Pro Light"/>
                <a:cs typeface="Source Sans Pro Light"/>
                <a:sym typeface="Source Sans Pro Light"/>
              </a:defRPr>
            </a:lvl4pPr>
            <a:lvl5pPr marL="2286000" marR="0" lvl="4" indent="-228600" algn="l" rtl="0">
              <a:lnSpc>
                <a:spcPct val="90000"/>
              </a:lnSpc>
              <a:spcBef>
                <a:spcPts val="375"/>
              </a:spcBef>
              <a:spcAft>
                <a:spcPts val="0"/>
              </a:spcAft>
              <a:buClr>
                <a:schemeClr val="lt1"/>
              </a:buClr>
              <a:buSzPts val="600"/>
              <a:buFont typeface="Arial"/>
              <a:buNone/>
              <a:defRPr sz="800" b="0" i="0" u="none" strike="noStrike" cap="none">
                <a:solidFill>
                  <a:schemeClr val="lt1"/>
                </a:solidFill>
                <a:latin typeface="Source Sans Pro"/>
                <a:ea typeface="Source Sans Pro"/>
                <a:cs typeface="Source Sans Pro"/>
                <a:sym typeface="Source Sans Pro"/>
              </a:defRPr>
            </a:lvl5pPr>
            <a:lvl6pPr marL="2743200" marR="0" lvl="5" indent="-314325" algn="l" rtl="0">
              <a:lnSpc>
                <a:spcPct val="90000"/>
              </a:lnSpc>
              <a:spcBef>
                <a:spcPts val="375"/>
              </a:spcBef>
              <a:spcAft>
                <a:spcPts val="0"/>
              </a:spcAft>
              <a:buClr>
                <a:schemeClr val="lt1"/>
              </a:buClr>
              <a:buSzPts val="1350"/>
              <a:buFont typeface="Arial"/>
              <a:buChar char="•"/>
              <a:defRPr sz="1350" b="0" i="0" u="none" strike="noStrike" cap="none">
                <a:solidFill>
                  <a:schemeClr val="lt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lt1"/>
              </a:buClr>
              <a:buSzPts val="1350"/>
              <a:buFont typeface="Arial"/>
              <a:buChar char="•"/>
              <a:defRPr sz="1350" b="0" i="0" u="none" strike="noStrike" cap="none">
                <a:solidFill>
                  <a:schemeClr val="lt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lt1"/>
              </a:buClr>
              <a:buSzPts val="1350"/>
              <a:buFont typeface="Arial"/>
              <a:buChar char="•"/>
              <a:defRPr sz="1350" b="0" i="0" u="none" strike="noStrike" cap="none">
                <a:solidFill>
                  <a:schemeClr val="lt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lt1"/>
              </a:buClr>
              <a:buSzPts val="1350"/>
              <a:buFont typeface="Arial"/>
              <a:buChar char="•"/>
              <a:defRPr sz="1350" b="0" i="0" u="none" strike="noStrike" cap="none">
                <a:solidFill>
                  <a:schemeClr val="lt1"/>
                </a:solidFill>
                <a:latin typeface="Calibri"/>
                <a:ea typeface="Calibri"/>
                <a:cs typeface="Calibri"/>
                <a:sym typeface="Calibri"/>
              </a:defRPr>
            </a:lvl9pPr>
          </a:lstStyle>
          <a:p>
            <a:endParaRPr/>
          </a:p>
        </p:txBody>
      </p:sp>
      <p:cxnSp>
        <p:nvCxnSpPr>
          <p:cNvPr id="186" name="Google Shape;186;p24"/>
          <p:cNvCxnSpPr/>
          <p:nvPr/>
        </p:nvCxnSpPr>
        <p:spPr>
          <a:xfrm>
            <a:off x="403413" y="6287377"/>
            <a:ext cx="11385177" cy="0"/>
          </a:xfrm>
          <a:prstGeom prst="straightConnector1">
            <a:avLst/>
          </a:prstGeom>
          <a:noFill/>
          <a:ln w="9525" cap="flat" cmpd="sng">
            <a:solidFill>
              <a:srgbClr val="3F4142"/>
            </a:solidFill>
            <a:prstDash val="solid"/>
            <a:miter lim="800000"/>
            <a:headEnd type="none" w="sm" len="sm"/>
            <a:tailEnd type="none" w="sm" len="sm"/>
          </a:ln>
        </p:spPr>
      </p:cxnSp>
      <p:pic>
        <p:nvPicPr>
          <p:cNvPr id="187" name="Google Shape;187;p24"/>
          <p:cNvPicPr preferRelativeResize="0"/>
          <p:nvPr/>
        </p:nvPicPr>
        <p:blipFill rotWithShape="1">
          <a:blip r:embed="rId4">
            <a:alphaModFix/>
          </a:blip>
          <a:srcRect/>
          <a:stretch/>
        </p:blipFill>
        <p:spPr>
          <a:xfrm>
            <a:off x="266635" y="6250247"/>
            <a:ext cx="1789432" cy="657016"/>
          </a:xfrm>
          <a:prstGeom prst="rect">
            <a:avLst/>
          </a:prstGeom>
          <a:noFill/>
          <a:ln>
            <a:noFill/>
          </a:ln>
        </p:spPr>
      </p:pic>
      <p:sp>
        <p:nvSpPr>
          <p:cNvPr id="188" name="Google Shape;188;p24"/>
          <p:cNvSpPr/>
          <p:nvPr/>
        </p:nvSpPr>
        <p:spPr>
          <a:xfrm>
            <a:off x="-1" y="0"/>
            <a:ext cx="12192000" cy="185531"/>
          </a:xfrm>
          <a:prstGeom prst="rect">
            <a:avLst/>
          </a:prstGeom>
          <a:solidFill>
            <a:srgbClr val="BD8B13"/>
          </a:solidFill>
          <a:ln>
            <a:noFill/>
          </a:ln>
        </p:spPr>
        <p:txBody>
          <a:bodyPr spcFirstLastPara="1" wrap="square" lIns="121900" tIns="60933" rIns="121900" bIns="60933"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189" name="Google Shape;189;p24"/>
          <p:cNvSpPr txBox="1">
            <a:spLocks noGrp="1"/>
          </p:cNvSpPr>
          <p:nvPr>
            <p:ph type="ftr" idx="11"/>
          </p:nvPr>
        </p:nvSpPr>
        <p:spPr>
          <a:xfrm>
            <a:off x="7491867" y="6351113"/>
            <a:ext cx="4114800" cy="366183"/>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933" b="0" i="0">
                <a:solidFill>
                  <a:schemeClr val="lt1"/>
                </a:solidFill>
                <a:latin typeface="Source Sans Pro"/>
                <a:ea typeface="Source Sans Pro"/>
                <a:cs typeface="Source Sans Pro"/>
                <a:sym typeface="Source Sans Pro"/>
              </a:defRPr>
            </a:lvl1pPr>
            <a:lvl2pPr marR="0" lvl="1"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9pPr>
          </a:lstStyle>
          <a:p>
            <a:pPr defTabSz="1219170">
              <a:buClr>
                <a:srgbClr val="000000"/>
              </a:buClr>
            </a:pPr>
            <a:endParaRPr lang="en-US" kern="0">
              <a:solidFill>
                <a:srgbClr val="FFFFFF"/>
              </a:solidFill>
            </a:endParaRPr>
          </a:p>
        </p:txBody>
      </p:sp>
      <p:sp>
        <p:nvSpPr>
          <p:cNvPr id="190" name="Google Shape;190;p24"/>
          <p:cNvSpPr txBox="1">
            <a:spLocks noGrp="1"/>
          </p:cNvSpPr>
          <p:nvPr>
            <p:ph type="sldNum" idx="12"/>
          </p:nvPr>
        </p:nvSpPr>
        <p:spPr>
          <a:xfrm>
            <a:off x="11379199" y="6351113"/>
            <a:ext cx="544856" cy="366183"/>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33" b="0" i="0" u="none">
                <a:solidFill>
                  <a:srgbClr val="3F4142"/>
                </a:solidFill>
                <a:latin typeface="Source Sans Pro"/>
                <a:ea typeface="Source Sans Pro"/>
                <a:cs typeface="Source Sans Pro"/>
                <a:sym typeface="Source Sans Pro"/>
              </a:defRPr>
            </a:lvl1pPr>
            <a:lvl2pPr marL="0" marR="0" lvl="1" indent="0" algn="r" rtl="0">
              <a:spcBef>
                <a:spcPts val="0"/>
              </a:spcBef>
              <a:buNone/>
              <a:defRPr sz="933" b="0" i="0" u="none">
                <a:solidFill>
                  <a:srgbClr val="3F4142"/>
                </a:solidFill>
                <a:latin typeface="Source Sans Pro"/>
                <a:ea typeface="Source Sans Pro"/>
                <a:cs typeface="Source Sans Pro"/>
                <a:sym typeface="Source Sans Pro"/>
              </a:defRPr>
            </a:lvl2pPr>
            <a:lvl3pPr marL="0" marR="0" lvl="2" indent="0" algn="r" rtl="0">
              <a:spcBef>
                <a:spcPts val="0"/>
              </a:spcBef>
              <a:buNone/>
              <a:defRPr sz="933" b="0" i="0" u="none">
                <a:solidFill>
                  <a:srgbClr val="3F4142"/>
                </a:solidFill>
                <a:latin typeface="Source Sans Pro"/>
                <a:ea typeface="Source Sans Pro"/>
                <a:cs typeface="Source Sans Pro"/>
                <a:sym typeface="Source Sans Pro"/>
              </a:defRPr>
            </a:lvl3pPr>
            <a:lvl4pPr marL="0" marR="0" lvl="3" indent="0" algn="r" rtl="0">
              <a:spcBef>
                <a:spcPts val="0"/>
              </a:spcBef>
              <a:buNone/>
              <a:defRPr sz="933" b="0" i="0" u="none">
                <a:solidFill>
                  <a:srgbClr val="3F4142"/>
                </a:solidFill>
                <a:latin typeface="Source Sans Pro"/>
                <a:ea typeface="Source Sans Pro"/>
                <a:cs typeface="Source Sans Pro"/>
                <a:sym typeface="Source Sans Pro"/>
              </a:defRPr>
            </a:lvl4pPr>
            <a:lvl5pPr marL="0" marR="0" lvl="4" indent="0" algn="r" rtl="0">
              <a:spcBef>
                <a:spcPts val="0"/>
              </a:spcBef>
              <a:buNone/>
              <a:defRPr sz="933" b="0" i="0" u="none">
                <a:solidFill>
                  <a:srgbClr val="3F4142"/>
                </a:solidFill>
                <a:latin typeface="Source Sans Pro"/>
                <a:ea typeface="Source Sans Pro"/>
                <a:cs typeface="Source Sans Pro"/>
                <a:sym typeface="Source Sans Pro"/>
              </a:defRPr>
            </a:lvl5pPr>
            <a:lvl6pPr marL="0" marR="0" lvl="5" indent="0" algn="r" rtl="0">
              <a:spcBef>
                <a:spcPts val="0"/>
              </a:spcBef>
              <a:buNone/>
              <a:defRPr sz="933" b="0" i="0" u="none">
                <a:solidFill>
                  <a:srgbClr val="3F4142"/>
                </a:solidFill>
                <a:latin typeface="Source Sans Pro"/>
                <a:ea typeface="Source Sans Pro"/>
                <a:cs typeface="Source Sans Pro"/>
                <a:sym typeface="Source Sans Pro"/>
              </a:defRPr>
            </a:lvl6pPr>
            <a:lvl7pPr marL="0" marR="0" lvl="6" indent="0" algn="r" rtl="0">
              <a:spcBef>
                <a:spcPts val="0"/>
              </a:spcBef>
              <a:buNone/>
              <a:defRPr sz="933" b="0" i="0" u="none">
                <a:solidFill>
                  <a:srgbClr val="3F4142"/>
                </a:solidFill>
                <a:latin typeface="Source Sans Pro"/>
                <a:ea typeface="Source Sans Pro"/>
                <a:cs typeface="Source Sans Pro"/>
                <a:sym typeface="Source Sans Pro"/>
              </a:defRPr>
            </a:lvl7pPr>
            <a:lvl8pPr marL="0" marR="0" lvl="7" indent="0" algn="r" rtl="0">
              <a:spcBef>
                <a:spcPts val="0"/>
              </a:spcBef>
              <a:buNone/>
              <a:defRPr sz="933" b="0" i="0" u="none">
                <a:solidFill>
                  <a:srgbClr val="3F4142"/>
                </a:solidFill>
                <a:latin typeface="Source Sans Pro"/>
                <a:ea typeface="Source Sans Pro"/>
                <a:cs typeface="Source Sans Pro"/>
                <a:sym typeface="Source Sans Pro"/>
              </a:defRPr>
            </a:lvl8pPr>
            <a:lvl9pPr marL="0" marR="0" lvl="8" indent="0" algn="r" rtl="0">
              <a:spcBef>
                <a:spcPts val="0"/>
              </a:spcBef>
              <a:buNone/>
              <a:defRPr sz="933" b="0" i="0" u="none">
                <a:solidFill>
                  <a:srgbClr val="3F4142"/>
                </a:solidFill>
                <a:latin typeface="Source Sans Pro"/>
                <a:ea typeface="Source Sans Pro"/>
                <a:cs typeface="Source Sans Pro"/>
                <a:sym typeface="Source Sans Pro"/>
              </a:defRPr>
            </a:lvl9pPr>
          </a:lstStyle>
          <a:p>
            <a:pPr defTabSz="1219170">
              <a:buClr>
                <a:srgbClr val="000000"/>
              </a:buClr>
            </a:pPr>
            <a:r>
              <a:rPr lang="en-US" kern="0"/>
              <a:t>/   </a:t>
            </a:r>
            <a:fld id="{00000000-1234-1234-1234-123412341234}" type="slidenum">
              <a:rPr lang="en-US" kern="0" smtClean="0"/>
              <a:pPr defTabSz="1219170">
                <a:buClr>
                  <a:srgbClr val="000000"/>
                </a:buClr>
              </a:pPr>
              <a:t>‹#›</a:t>
            </a:fld>
            <a:endParaRPr kern="0"/>
          </a:p>
        </p:txBody>
      </p:sp>
    </p:spTree>
    <p:extLst>
      <p:ext uri="{BB962C8B-B14F-4D97-AF65-F5344CB8AC3E}">
        <p14:creationId xmlns:p14="http://schemas.microsoft.com/office/powerpoint/2010/main" val="2138425201"/>
      </p:ext>
    </p:extLst>
  </p:cSld>
  <p:clrMap bg1="lt1" tx1="dk1" bg2="dk2" tx2="lt2" accent1="accent1" accent2="accent2" accent3="accent3" accent4="accent4" accent5="accent5" accent6="accent6" hlink="hlink" folHlink="folHlink"/>
  <p:sldLayoutIdLst>
    <p:sldLayoutId id="2147483684" r:id="rId1"/>
    <p:sldLayoutId id="2147483685" r:id="rId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00.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94.xml"/><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95.xml"/><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1.xml"/></Relationships>
</file>

<file path=ppt/slides/_rels/slide10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97.xml"/><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98.xml"/><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99.xml"/><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100.xml"/><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101.xml"/><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102.xml"/><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103.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10.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104.xml"/><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105.xml"/><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06.xml"/><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107.xml"/><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108.xml"/><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109.xml"/><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110.xml"/><Relationship Id="rId1" Type="http://schemas.openxmlformats.org/officeDocument/2006/relationships/slideLayout" Target="../slideLayouts/slideLayout6.xml"/></Relationships>
</file>

<file path=ppt/slides/_rels/slide117.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111.xml"/><Relationship Id="rId1" Type="http://schemas.openxmlformats.org/officeDocument/2006/relationships/slideLayout" Target="../slideLayouts/slideLayout6.xml"/></Relationships>
</file>

<file path=ppt/slides/_rels/slide118.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112.xml"/><Relationship Id="rId1" Type="http://schemas.openxmlformats.org/officeDocument/2006/relationships/slideLayout" Target="../slideLayouts/slideLayout6.xml"/><Relationship Id="rId5" Type="http://schemas.openxmlformats.org/officeDocument/2006/relationships/image" Target="../media/image124.png"/><Relationship Id="rId4" Type="http://schemas.openxmlformats.org/officeDocument/2006/relationships/image" Target="../media/image123.png"/></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21.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20.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114.xml"/><Relationship Id="rId1" Type="http://schemas.openxmlformats.org/officeDocument/2006/relationships/slideLayout" Target="../slideLayouts/slideLayout6.xml"/></Relationships>
</file>

<file path=ppt/slides/_rels/slide121.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115.xml"/><Relationship Id="rId1" Type="http://schemas.openxmlformats.org/officeDocument/2006/relationships/slideLayout" Target="../slideLayouts/slideLayout6.xml"/></Relationships>
</file>

<file path=ppt/slides/_rels/slide122.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116.xml"/><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21.xml"/></Relationships>
</file>

<file path=ppt/slides/_rels/slide124.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118.xml"/><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119.xml"/><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120.xml"/><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121.xml"/><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122.xml"/><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123.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image" Target="../media/image20.png"/><Relationship Id="rId5" Type="http://schemas.openxmlformats.org/officeDocument/2006/relationships/image" Target="../media/image19.svg"/><Relationship Id="rId4" Type="http://schemas.openxmlformats.org/officeDocument/2006/relationships/image" Target="../media/image18.png"/></Relationships>
</file>

<file path=ppt/slides/_rels/slide130.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124.xml"/><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125.xml"/><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126.xml"/><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127.xml"/><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128.xml"/><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129.xml"/><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130.xml"/><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131.xml"/><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132.xml"/><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13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40.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134.xml"/><Relationship Id="rId1" Type="http://schemas.openxmlformats.org/officeDocument/2006/relationships/slideLayout" Target="../slideLayouts/slideLayout6.xml"/></Relationships>
</file>

<file path=ppt/slides/_rels/slide141.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135.xml"/><Relationship Id="rId1" Type="http://schemas.openxmlformats.org/officeDocument/2006/relationships/slideLayout" Target="../slideLayouts/slideLayout6.xml"/></Relationships>
</file>

<file path=ppt/slides/_rels/slide142.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136.xml"/><Relationship Id="rId1" Type="http://schemas.openxmlformats.org/officeDocument/2006/relationships/slideLayout" Target="../slideLayouts/slideLayout6.xml"/></Relationships>
</file>

<file path=ppt/slides/_rels/slide143.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137.xml"/><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138.xml"/><Relationship Id="rId1" Type="http://schemas.openxmlformats.org/officeDocument/2006/relationships/slideLayout" Target="../slideLayouts/slideLayout6.xml"/></Relationships>
</file>

<file path=ppt/slides/_rels/slide145.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139.xml"/><Relationship Id="rId1" Type="http://schemas.openxmlformats.org/officeDocument/2006/relationships/slideLayout" Target="../slideLayouts/slideLayout6.xml"/></Relationships>
</file>

<file path=ppt/slides/_rels/slide146.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140.xml"/><Relationship Id="rId1" Type="http://schemas.openxmlformats.org/officeDocument/2006/relationships/slideLayout" Target="../slideLayouts/slideLayout6.xml"/></Relationships>
</file>

<file path=ppt/slides/_rels/slide147.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141.xml"/><Relationship Id="rId1" Type="http://schemas.openxmlformats.org/officeDocument/2006/relationships/slideLayout" Target="../slideLayouts/slideLayout6.xml"/></Relationships>
</file>

<file path=ppt/slides/_rels/slide148.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142.xml"/><Relationship Id="rId1" Type="http://schemas.openxmlformats.org/officeDocument/2006/relationships/slideLayout" Target="../slideLayouts/slideLayout6.xml"/></Relationships>
</file>

<file path=ppt/slides/_rels/slide149.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143.xml"/><Relationship Id="rId1" Type="http://schemas.openxmlformats.org/officeDocument/2006/relationships/slideLayout" Target="../slideLayouts/slideLayout6.xml"/><Relationship Id="rId5" Type="http://schemas.openxmlformats.org/officeDocument/2006/relationships/image" Target="../media/image91.png"/><Relationship Id="rId4" Type="http://schemas.openxmlformats.org/officeDocument/2006/relationships/image" Target="../media/image60.png"/></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22.png"/></Relationships>
</file>

<file path=ppt/slides/_rels/slide150.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144.xml"/><Relationship Id="rId1" Type="http://schemas.openxmlformats.org/officeDocument/2006/relationships/slideLayout" Target="../slideLayouts/slideLayout6.xml"/><Relationship Id="rId5" Type="http://schemas.openxmlformats.org/officeDocument/2006/relationships/image" Target="../media/image91.png"/><Relationship Id="rId4" Type="http://schemas.openxmlformats.org/officeDocument/2006/relationships/image" Target="../media/image60.png"/></Relationships>
</file>

<file path=ppt/slides/_rels/slide151.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145.xml"/><Relationship Id="rId1" Type="http://schemas.openxmlformats.org/officeDocument/2006/relationships/slideLayout" Target="../slideLayouts/slideLayout6.xml"/></Relationships>
</file>

<file path=ppt/slides/_rels/slide152.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146.xml"/><Relationship Id="rId1" Type="http://schemas.openxmlformats.org/officeDocument/2006/relationships/slideLayout" Target="../slideLayouts/slideLayout6.xml"/></Relationships>
</file>

<file path=ppt/slides/_rels/slide153.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147.xml"/><Relationship Id="rId1" Type="http://schemas.openxmlformats.org/officeDocument/2006/relationships/slideLayout" Target="../slideLayouts/slideLayout6.xml"/></Relationships>
</file>

<file path=ppt/slides/_rels/slide154.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148.xml"/><Relationship Id="rId1" Type="http://schemas.openxmlformats.org/officeDocument/2006/relationships/slideLayout" Target="../slideLayouts/slideLayout6.xml"/></Relationships>
</file>

<file path=ppt/slides/_rels/slide155.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149.xml"/><Relationship Id="rId1" Type="http://schemas.openxmlformats.org/officeDocument/2006/relationships/slideLayout" Target="../slideLayouts/slideLayout6.xml"/></Relationships>
</file>

<file path=ppt/slides/_rels/slide156.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150.xml"/><Relationship Id="rId1" Type="http://schemas.openxmlformats.org/officeDocument/2006/relationships/slideLayout" Target="../slideLayouts/slideLayout6.xml"/><Relationship Id="rId4" Type="http://schemas.openxmlformats.org/officeDocument/2006/relationships/image" Target="../media/image157.png"/></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21.xml"/></Relationships>
</file>

<file path=ppt/slides/_rels/slide158.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152.xml"/><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153.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image" Target="../media/image24.PNG"/></Relationships>
</file>

<file path=ppt/slides/_rels/slide160.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154.xml"/><Relationship Id="rId1" Type="http://schemas.openxmlformats.org/officeDocument/2006/relationships/slideLayout" Target="../slideLayouts/slideLayout6.xml"/><Relationship Id="rId4" Type="http://schemas.openxmlformats.org/officeDocument/2006/relationships/image" Target="../media/image161.png"/></Relationships>
</file>

<file path=ppt/slides/_rels/slide161.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155.xml"/><Relationship Id="rId1" Type="http://schemas.openxmlformats.org/officeDocument/2006/relationships/slideLayout" Target="../slideLayouts/slideLayout6.xml"/></Relationships>
</file>

<file path=ppt/slides/_rels/slide162.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156.xml"/><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157.xml"/><Relationship Id="rId1" Type="http://schemas.openxmlformats.org/officeDocument/2006/relationships/slideLayout" Target="../slideLayouts/slideLayout6.xml"/></Relationships>
</file>

<file path=ppt/slides/_rels/slide164.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158.xml"/><Relationship Id="rId1" Type="http://schemas.openxmlformats.org/officeDocument/2006/relationships/slideLayout" Target="../slideLayouts/slideLayout6.xml"/></Relationships>
</file>

<file path=ppt/slides/_rels/slide165.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159.xml"/><Relationship Id="rId1" Type="http://schemas.openxmlformats.org/officeDocument/2006/relationships/slideLayout" Target="../slideLayouts/slideLayout6.xml"/></Relationships>
</file>

<file path=ppt/slides/_rels/slide166.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160.xml"/><Relationship Id="rId1" Type="http://schemas.openxmlformats.org/officeDocument/2006/relationships/slideLayout" Target="../slideLayouts/slideLayout6.xml"/><Relationship Id="rId5" Type="http://schemas.openxmlformats.org/officeDocument/2006/relationships/image" Target="../media/image168.png"/><Relationship Id="rId4" Type="http://schemas.openxmlformats.org/officeDocument/2006/relationships/image" Target="../media/image165.png"/></Relationships>
</file>

<file path=ppt/slides/_rels/slide167.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161.xml"/><Relationship Id="rId1" Type="http://schemas.openxmlformats.org/officeDocument/2006/relationships/slideLayout" Target="../slideLayouts/slideLayout6.xml"/><Relationship Id="rId5" Type="http://schemas.openxmlformats.org/officeDocument/2006/relationships/image" Target="../media/image170.png"/><Relationship Id="rId4" Type="http://schemas.openxmlformats.org/officeDocument/2006/relationships/image" Target="../media/image168.png"/></Relationships>
</file>

<file path=ppt/slides/_rels/slide168.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162.xml"/><Relationship Id="rId1" Type="http://schemas.openxmlformats.org/officeDocument/2006/relationships/slideLayout" Target="../slideLayouts/slideLayout6.xml"/><Relationship Id="rId5" Type="http://schemas.openxmlformats.org/officeDocument/2006/relationships/image" Target="../media/image172.png"/><Relationship Id="rId4" Type="http://schemas.openxmlformats.org/officeDocument/2006/relationships/image" Target="../media/image169.png"/></Relationships>
</file>

<file path=ppt/slides/_rels/slide169.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163.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70.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notesSlide" Target="../notesSlides/notesSlide164.xml"/><Relationship Id="rId1" Type="http://schemas.openxmlformats.org/officeDocument/2006/relationships/slideLayout" Target="../slideLayouts/slideLayout6.xml"/></Relationships>
</file>

<file path=ppt/slides/_rels/slide171.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165.xml"/><Relationship Id="rId1" Type="http://schemas.openxmlformats.org/officeDocument/2006/relationships/slideLayout" Target="../slideLayouts/slideLayout6.xml"/></Relationships>
</file>

<file path=ppt/slides/_rels/slide172.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notesSlide" Target="../notesSlides/notesSlide166.xml"/><Relationship Id="rId1" Type="http://schemas.openxmlformats.org/officeDocument/2006/relationships/slideLayout" Target="../slideLayouts/slideLayout6.xml"/></Relationships>
</file>

<file path=ppt/slides/_rels/slide173.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167.xml"/><Relationship Id="rId1" Type="http://schemas.openxmlformats.org/officeDocument/2006/relationships/slideLayout" Target="../slideLayouts/slideLayout6.xml"/></Relationships>
</file>

<file path=ppt/slides/_rels/slide174.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notesSlide" Target="../notesSlides/notesSlide168.xml"/><Relationship Id="rId1" Type="http://schemas.openxmlformats.org/officeDocument/2006/relationships/slideLayout" Target="../slideLayouts/slideLayout6.xml"/></Relationships>
</file>

<file path=ppt/slides/_rels/slide175.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169.xml"/><Relationship Id="rId1" Type="http://schemas.openxmlformats.org/officeDocument/2006/relationships/slideLayout" Target="../slideLayouts/slideLayout6.xml"/><Relationship Id="rId4" Type="http://schemas.openxmlformats.org/officeDocument/2006/relationships/image" Target="../media/image180.png"/></Relationships>
</file>

<file path=ppt/slides/_rels/slide176.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notesSlide" Target="../notesSlides/notesSlide170.xml"/><Relationship Id="rId1" Type="http://schemas.openxmlformats.org/officeDocument/2006/relationships/slideLayout" Target="../slideLayouts/slideLayout6.xml"/></Relationships>
</file>

<file path=ppt/slides/_rels/slide177.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171.xml"/><Relationship Id="rId1" Type="http://schemas.openxmlformats.org/officeDocument/2006/relationships/slideLayout" Target="../slideLayouts/slideLayout6.xml"/></Relationships>
</file>

<file path=ppt/slides/_rels/slide178.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172.xml"/><Relationship Id="rId1" Type="http://schemas.openxmlformats.org/officeDocument/2006/relationships/slideLayout" Target="../slideLayouts/slideLayout6.xml"/></Relationships>
</file>

<file path=ppt/slides/_rels/slide179.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173.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80.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notesSlide" Target="../notesSlides/notesSlide174.xml"/><Relationship Id="rId1" Type="http://schemas.openxmlformats.org/officeDocument/2006/relationships/slideLayout" Target="../slideLayouts/slideLayout6.xml"/></Relationships>
</file>

<file path=ppt/slides/_rels/slide181.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notesSlide" Target="../notesSlides/notesSlide175.xml"/><Relationship Id="rId1" Type="http://schemas.openxmlformats.org/officeDocument/2006/relationships/slideLayout" Target="../slideLayouts/slideLayout6.xml"/></Relationships>
</file>

<file path=ppt/slides/_rels/slide182.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176.xml"/><Relationship Id="rId1" Type="http://schemas.openxmlformats.org/officeDocument/2006/relationships/slideLayout" Target="../slideLayouts/slideLayout6.xml"/></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177.xml"/><Relationship Id="rId1" Type="http://schemas.openxmlformats.org/officeDocument/2006/relationships/slideLayout" Target="../slideLayouts/slideLayout21.xml"/></Relationships>
</file>

<file path=ppt/slides/_rels/slide184.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178.xml"/><Relationship Id="rId1" Type="http://schemas.openxmlformats.org/officeDocument/2006/relationships/slideLayout" Target="../slideLayouts/slideLayout6.xml"/><Relationship Id="rId4" Type="http://schemas.openxmlformats.org/officeDocument/2006/relationships/image" Target="../media/image187.png"/></Relationships>
</file>

<file path=ppt/slides/_rels/slide18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9.xml"/><Relationship Id="rId1" Type="http://schemas.openxmlformats.org/officeDocument/2006/relationships/slideLayout" Target="../slideLayouts/slideLayout6.xml"/><Relationship Id="rId4" Type="http://schemas.openxmlformats.org/officeDocument/2006/relationships/image" Target="../media/image188.png"/></Relationships>
</file>

<file path=ppt/slides/_rels/slide186.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notesSlide" Target="../notesSlides/notesSlide180.xml"/><Relationship Id="rId1" Type="http://schemas.openxmlformats.org/officeDocument/2006/relationships/slideLayout" Target="../slideLayouts/slideLayout6.xml"/></Relationships>
</file>

<file path=ppt/slides/_rels/slide187.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181.xml"/><Relationship Id="rId1" Type="http://schemas.openxmlformats.org/officeDocument/2006/relationships/slideLayout" Target="../slideLayouts/slideLayout6.xml"/></Relationships>
</file>

<file path=ppt/slides/_rels/slide18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2.xml"/><Relationship Id="rId1" Type="http://schemas.openxmlformats.org/officeDocument/2006/relationships/slideLayout" Target="../slideLayouts/slideLayout6.xml"/><Relationship Id="rId4" Type="http://schemas.openxmlformats.org/officeDocument/2006/relationships/image" Target="../media/image19.svg"/></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183.xml"/><Relationship Id="rId1" Type="http://schemas.openxmlformats.org/officeDocument/2006/relationships/slideLayout" Target="../slideLayouts/slideLayout21.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6.xml"/><Relationship Id="rId5" Type="http://schemas.openxmlformats.org/officeDocument/2006/relationships/image" Target="../media/image29.png"/><Relationship Id="rId4" Type="http://schemas.openxmlformats.org/officeDocument/2006/relationships/image" Target="../media/image28.png"/></Relationships>
</file>

<file path=ppt/slides/_rels/slide190.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notesSlide" Target="../notesSlides/notesSlide184.xml"/><Relationship Id="rId1" Type="http://schemas.openxmlformats.org/officeDocument/2006/relationships/slideLayout" Target="../slideLayouts/slideLayout6.xml"/><Relationship Id="rId4" Type="http://schemas.openxmlformats.org/officeDocument/2006/relationships/image" Target="../media/image17.png"/></Relationships>
</file>

<file path=ppt/slides/_rels/slide191.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notesSlide" Target="../notesSlides/notesSlide185.xml"/><Relationship Id="rId1" Type="http://schemas.openxmlformats.org/officeDocument/2006/relationships/slideLayout" Target="../slideLayouts/slideLayout6.xml"/><Relationship Id="rId4" Type="http://schemas.openxmlformats.org/officeDocument/2006/relationships/image" Target="../media/image192.png"/></Relationships>
</file>

<file path=ppt/slides/_rels/slide192.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notesSlide" Target="../notesSlides/notesSlide186.xml"/><Relationship Id="rId1" Type="http://schemas.openxmlformats.org/officeDocument/2006/relationships/slideLayout" Target="../slideLayouts/slideLayout6.xml"/></Relationships>
</file>

<file path=ppt/slides/_rels/slide193.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notesSlide" Target="../notesSlides/notesSlide187.xml"/><Relationship Id="rId1" Type="http://schemas.openxmlformats.org/officeDocument/2006/relationships/slideLayout" Target="../slideLayouts/slideLayout6.xml"/><Relationship Id="rId4" Type="http://schemas.openxmlformats.org/officeDocument/2006/relationships/image" Target="../media/image194.png"/></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188.xml"/><Relationship Id="rId1" Type="http://schemas.openxmlformats.org/officeDocument/2006/relationships/slideLayout" Target="../slideLayouts/slideLayout6.xml"/></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189.xml"/><Relationship Id="rId1" Type="http://schemas.openxmlformats.org/officeDocument/2006/relationships/slideLayout" Target="../slideLayouts/slideLayout6.xm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190.xml"/><Relationship Id="rId1" Type="http://schemas.openxmlformats.org/officeDocument/2006/relationships/slideLayout" Target="../slideLayouts/slideLayout21.xml"/></Relationships>
</file>

<file path=ppt/slides/_rels/slide197.xml.rels><?xml version="1.0" encoding="UTF-8" standalone="yes"?>
<Relationships xmlns="http://schemas.openxmlformats.org/package/2006/relationships"><Relationship Id="rId2" Type="http://schemas.openxmlformats.org/officeDocument/2006/relationships/notesSlide" Target="../notesSlides/notesSlide191.xml"/><Relationship Id="rId1" Type="http://schemas.openxmlformats.org/officeDocument/2006/relationships/slideLayout" Target="../slideLayouts/slideLayout6.xml"/></Relationships>
</file>

<file path=ppt/slides/_rels/slide198.xml.rels><?xml version="1.0" encoding="UTF-8" standalone="yes"?>
<Relationships xmlns="http://schemas.openxmlformats.org/package/2006/relationships"><Relationship Id="rId2" Type="http://schemas.openxmlformats.org/officeDocument/2006/relationships/notesSlide" Target="../notesSlides/notesSlide192.xml"/><Relationship Id="rId1" Type="http://schemas.openxmlformats.org/officeDocument/2006/relationships/slideLayout" Target="../slideLayouts/slideLayout21.xml"/></Relationships>
</file>

<file path=ppt/slides/_rels/slide199.xml.rels><?xml version="1.0" encoding="UTF-8" standalone="yes"?>
<Relationships xmlns="http://schemas.openxmlformats.org/package/2006/relationships"><Relationship Id="rId2" Type="http://schemas.openxmlformats.org/officeDocument/2006/relationships/notesSlide" Target="../notesSlides/notesSlide193.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6.xml"/><Relationship Id="rId4" Type="http://schemas.openxmlformats.org/officeDocument/2006/relationships/image" Target="../media/image31.png"/></Relationships>
</file>

<file path=ppt/slides/_rels/slide200.xml.rels><?xml version="1.0" encoding="UTF-8" standalone="yes"?>
<Relationships xmlns="http://schemas.openxmlformats.org/package/2006/relationships"><Relationship Id="rId2" Type="http://schemas.openxmlformats.org/officeDocument/2006/relationships/notesSlide" Target="../notesSlides/notesSlide194.xml"/><Relationship Id="rId1" Type="http://schemas.openxmlformats.org/officeDocument/2006/relationships/slideLayout" Target="../slideLayouts/slideLayout6.xml"/></Relationships>
</file>

<file path=ppt/slides/_rels/slide201.xml.rels><?xml version="1.0" encoding="UTF-8" standalone="yes"?>
<Relationships xmlns="http://schemas.openxmlformats.org/package/2006/relationships"><Relationship Id="rId2" Type="http://schemas.openxmlformats.org/officeDocument/2006/relationships/notesSlide" Target="../notesSlides/notesSlide195.xml"/><Relationship Id="rId1" Type="http://schemas.openxmlformats.org/officeDocument/2006/relationships/slideLayout" Target="../slideLayouts/slideLayout6.xml"/></Relationships>
</file>

<file path=ppt/slides/_rels/slide202.xml.rels><?xml version="1.0" encoding="UTF-8" standalone="yes"?>
<Relationships xmlns="http://schemas.openxmlformats.org/package/2006/relationships"><Relationship Id="rId2" Type="http://schemas.openxmlformats.org/officeDocument/2006/relationships/notesSlide" Target="../notesSlides/notesSlide196.xml"/><Relationship Id="rId1" Type="http://schemas.openxmlformats.org/officeDocument/2006/relationships/slideLayout" Target="../slideLayouts/slideLayout6.xml"/></Relationships>
</file>

<file path=ppt/slides/_rels/slide203.xml.rels><?xml version="1.0" encoding="UTF-8" standalone="yes"?>
<Relationships xmlns="http://schemas.openxmlformats.org/package/2006/relationships"><Relationship Id="rId2" Type="http://schemas.openxmlformats.org/officeDocument/2006/relationships/notesSlide" Target="../notesSlides/notesSlide197.xml"/><Relationship Id="rId1" Type="http://schemas.openxmlformats.org/officeDocument/2006/relationships/slideLayout" Target="../slideLayouts/slideLayout6.xml"/></Relationships>
</file>

<file path=ppt/slides/_rels/slide204.xml.rels><?xml version="1.0" encoding="UTF-8" standalone="yes"?>
<Relationships xmlns="http://schemas.openxmlformats.org/package/2006/relationships"><Relationship Id="rId3" Type="http://schemas.openxmlformats.org/officeDocument/2006/relationships/hyperlink" Target="https://doi.org/10.1109/MC.2006.127" TargetMode="External"/><Relationship Id="rId2" Type="http://schemas.openxmlformats.org/officeDocument/2006/relationships/notesSlide" Target="../notesSlides/notesSlide198.xml"/><Relationship Id="rId1" Type="http://schemas.openxmlformats.org/officeDocument/2006/relationships/slideLayout" Target="../slideLayouts/slideLayout6.xml"/><Relationship Id="rId5" Type="http://schemas.openxmlformats.org/officeDocument/2006/relationships/hyperlink" Target="https://doi.org/10.1145/1538788.1538814" TargetMode="External"/><Relationship Id="rId4" Type="http://schemas.openxmlformats.org/officeDocument/2006/relationships/hyperlink" Target="https://doi.org/10.1016/S0049-237X(08)70203-9"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8.xml"/><Relationship Id="rId1" Type="http://schemas.openxmlformats.org/officeDocument/2006/relationships/slideLayout" Target="../slideLayouts/slideLayout6.xml"/><Relationship Id="rId4" Type="http://schemas.openxmlformats.org/officeDocument/2006/relationships/image" Target="../media/image33.png"/></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9.xml"/><Relationship Id="rId1" Type="http://schemas.openxmlformats.org/officeDocument/2006/relationships/slideLayout" Target="../slideLayouts/slideLayout6.xml"/><Relationship Id="rId4" Type="http://schemas.openxmlformats.org/officeDocument/2006/relationships/image" Target="../media/image35.png"/></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6.xml"/><Relationship Id="rId6" Type="http://schemas.openxmlformats.org/officeDocument/2006/relationships/image" Target="../media/image36.png"/><Relationship Id="rId5" Type="http://schemas.openxmlformats.org/officeDocument/2006/relationships/image" Target="../media/image25.png"/><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1.xml"/><Relationship Id="rId1" Type="http://schemas.openxmlformats.org/officeDocument/2006/relationships/slideLayout" Target="../slideLayouts/slideLayout6.xml"/><Relationship Id="rId4" Type="http://schemas.openxmlformats.org/officeDocument/2006/relationships/image" Target="../media/image38.png"/></Relationships>
</file>

<file path=ppt/slides/_rels/slide2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2.xml"/><Relationship Id="rId1" Type="http://schemas.openxmlformats.org/officeDocument/2006/relationships/slideLayout" Target="../slideLayouts/slideLayout6.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sv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3.xml"/><Relationship Id="rId1" Type="http://schemas.openxmlformats.org/officeDocument/2006/relationships/slideLayout" Target="../slideLayouts/slideLayout6.xml"/><Relationship Id="rId5" Type="http://schemas.openxmlformats.org/officeDocument/2006/relationships/image" Target="../media/image45.png"/><Relationship Id="rId4" Type="http://schemas.openxmlformats.org/officeDocument/2006/relationships/image" Target="../media/image44.webp"/></Relationships>
</file>

<file path=ppt/slides/_rels/slide28.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49.jpg"/><Relationship Id="rId2" Type="http://schemas.openxmlformats.org/officeDocument/2006/relationships/notesSlide" Target="../notesSlides/notesSlide24.xml"/><Relationship Id="rId1" Type="http://schemas.openxmlformats.org/officeDocument/2006/relationships/slideLayout" Target="../slideLayouts/slideLayout6.xml"/><Relationship Id="rId6" Type="http://schemas.openxmlformats.org/officeDocument/2006/relationships/image" Target="../media/image45.png"/><Relationship Id="rId5" Type="http://schemas.openxmlformats.org/officeDocument/2006/relationships/image" Target="../media/image48.png"/><Relationship Id="rId4" Type="http://schemas.openxmlformats.org/officeDocument/2006/relationships/image" Target="../media/image47.png"/></Relationships>
</file>

<file path=ppt/slides/_rels/slide2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5.xml"/><Relationship Id="rId1" Type="http://schemas.openxmlformats.org/officeDocument/2006/relationships/slideLayout" Target="../slideLayouts/slideLayout6.xml"/><Relationship Id="rId4" Type="http://schemas.openxmlformats.org/officeDocument/2006/relationships/image" Target="../media/image51.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1.xml"/></Relationships>
</file>

<file path=ppt/slides/_rels/slide3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0.xml"/><Relationship Id="rId1" Type="http://schemas.openxmlformats.org/officeDocument/2006/relationships/slideLayout" Target="../slideLayouts/slideLayout6.xml"/><Relationship Id="rId4" Type="http://schemas.openxmlformats.org/officeDocument/2006/relationships/image" Target="../media/image55.png"/></Relationships>
</file>

<file path=ppt/slides/_rels/slide3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2.xml"/><Relationship Id="rId1" Type="http://schemas.openxmlformats.org/officeDocument/2006/relationships/slideLayout" Target="../slideLayouts/slideLayout6.xml"/><Relationship Id="rId4" Type="http://schemas.openxmlformats.org/officeDocument/2006/relationships/image" Target="../media/image57.png"/></Relationships>
</file>

<file path=ppt/slides/_rels/slide3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4.xml"/><Relationship Id="rId1" Type="http://schemas.openxmlformats.org/officeDocument/2006/relationships/slideLayout" Target="../slideLayouts/slideLayout6.xml"/><Relationship Id="rId4" Type="http://schemas.openxmlformats.org/officeDocument/2006/relationships/image" Target="../media/image59.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6.xml"/><Relationship Id="rId1" Type="http://schemas.openxmlformats.org/officeDocument/2006/relationships/slideLayout" Target="../slideLayouts/slideLayout6.xml"/><Relationship Id="rId4" Type="http://schemas.openxmlformats.org/officeDocument/2006/relationships/image" Target="../media/image61.png"/></Relationships>
</file>

<file path=ppt/slides/_rels/slide4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7.xml"/><Relationship Id="rId1" Type="http://schemas.openxmlformats.org/officeDocument/2006/relationships/slideLayout" Target="../slideLayouts/slideLayout6.xml"/><Relationship Id="rId5" Type="http://schemas.openxmlformats.org/officeDocument/2006/relationships/image" Target="../media/image62.png"/><Relationship Id="rId4" Type="http://schemas.openxmlformats.org/officeDocument/2006/relationships/image" Target="../media/image61.png"/></Relationships>
</file>

<file path=ppt/slides/_rels/slide4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5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9.xml"/><Relationship Id="rId1" Type="http://schemas.openxmlformats.org/officeDocument/2006/relationships/slideLayout" Target="../slideLayouts/slideLayout6.xml"/><Relationship Id="rId4" Type="http://schemas.openxmlformats.org/officeDocument/2006/relationships/image" Target="../media/image70.png"/></Relationships>
</file>

<file path=ppt/slides/_rels/slide5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51.xml"/><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2.xml"/><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53.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54.xml"/><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55.xml"/><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56.xml"/><Relationship Id="rId1" Type="http://schemas.openxmlformats.org/officeDocument/2006/relationships/slideLayout" Target="../slideLayouts/slideLayout6.xml"/><Relationship Id="rId4" Type="http://schemas.openxmlformats.org/officeDocument/2006/relationships/image" Target="../media/image76.png"/></Relationships>
</file>

<file path=ppt/slides/_rels/slide6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57.xml"/><Relationship Id="rId1" Type="http://schemas.openxmlformats.org/officeDocument/2006/relationships/slideLayout" Target="../slideLayouts/slideLayout6.xml"/><Relationship Id="rId4" Type="http://schemas.openxmlformats.org/officeDocument/2006/relationships/image" Target="../media/image78.png"/></Relationships>
</file>

<file path=ppt/slides/_rels/slide6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8.xml"/><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59.xml"/><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60.xml"/><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61.xml"/><Relationship Id="rId1" Type="http://schemas.openxmlformats.org/officeDocument/2006/relationships/slideLayout" Target="../slideLayouts/slideLayout6.xml"/><Relationship Id="rId4" Type="http://schemas.openxmlformats.org/officeDocument/2006/relationships/image" Target="../media/image82.png"/></Relationships>
</file>

<file path=ppt/slides/_rels/slide6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62.xml"/><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63.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64.xml"/><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65.xml"/><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66.xml"/><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67.xml"/><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68.xml"/><Relationship Id="rId1" Type="http://schemas.openxmlformats.org/officeDocument/2006/relationships/slideLayout" Target="../slideLayouts/slideLayout6.xml"/><Relationship Id="rId4" Type="http://schemas.openxmlformats.org/officeDocument/2006/relationships/image" Target="../media/image89.png"/></Relationships>
</file>

<file path=ppt/slides/_rels/slide75.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69.xml"/><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70.xml"/><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71.xml"/><Relationship Id="rId1" Type="http://schemas.openxmlformats.org/officeDocument/2006/relationships/slideLayout" Target="../slideLayouts/slideLayout6.xml"/><Relationship Id="rId4" Type="http://schemas.openxmlformats.org/officeDocument/2006/relationships/image" Target="../media/image60.png"/></Relationships>
</file>

<file path=ppt/slides/_rels/slide78.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72.xml"/><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73.xml"/><Relationship Id="rId1" Type="http://schemas.openxmlformats.org/officeDocument/2006/relationships/slideLayout" Target="../slideLayouts/slideLayout6.xml"/><Relationship Id="rId4" Type="http://schemas.openxmlformats.org/officeDocument/2006/relationships/image" Target="../media/image93.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74.xml"/><Relationship Id="rId1" Type="http://schemas.openxmlformats.org/officeDocument/2006/relationships/slideLayout" Target="../slideLayouts/slideLayout6.xml"/><Relationship Id="rId4" Type="http://schemas.openxmlformats.org/officeDocument/2006/relationships/image" Target="../media/image91.png"/></Relationships>
</file>

<file path=ppt/slides/_rels/slide81.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75.xml"/><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76.xml"/><Relationship Id="rId1" Type="http://schemas.openxmlformats.org/officeDocument/2006/relationships/slideLayout" Target="../slideLayouts/slideLayout6.xml"/><Relationship Id="rId4" Type="http://schemas.openxmlformats.org/officeDocument/2006/relationships/image" Target="../media/image60.png"/></Relationships>
</file>

<file path=ppt/slides/_rels/slide83.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77.xml"/><Relationship Id="rId1" Type="http://schemas.openxmlformats.org/officeDocument/2006/relationships/slideLayout" Target="../slideLayouts/slideLayout6.xml"/><Relationship Id="rId4" Type="http://schemas.openxmlformats.org/officeDocument/2006/relationships/image" Target="../media/image95.png"/></Relationships>
</file>

<file path=ppt/slides/_rels/slide84.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78.xml"/><Relationship Id="rId1" Type="http://schemas.openxmlformats.org/officeDocument/2006/relationships/slideLayout" Target="../slideLayouts/slideLayout6.xml"/><Relationship Id="rId5" Type="http://schemas.openxmlformats.org/officeDocument/2006/relationships/image" Target="../media/image98.png"/><Relationship Id="rId4" Type="http://schemas.openxmlformats.org/officeDocument/2006/relationships/image" Target="../media/image97.png"/></Relationships>
</file>

<file path=ppt/slides/_rels/slide85.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79.xml"/><Relationship Id="rId1" Type="http://schemas.openxmlformats.org/officeDocument/2006/relationships/slideLayout" Target="../slideLayouts/slideLayout6.xml"/><Relationship Id="rId4" Type="http://schemas.openxmlformats.org/officeDocument/2006/relationships/image" Target="../media/image99.png"/></Relationships>
</file>

<file path=ppt/slides/_rels/slide86.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80.xml"/><Relationship Id="rId1" Type="http://schemas.openxmlformats.org/officeDocument/2006/relationships/slideLayout" Target="../slideLayouts/slideLayout6.xml"/><Relationship Id="rId4" Type="http://schemas.openxmlformats.org/officeDocument/2006/relationships/image" Target="../media/image99.png"/></Relationships>
</file>

<file path=ppt/slides/_rels/slide87.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81.xml"/><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82.xml"/><Relationship Id="rId1" Type="http://schemas.openxmlformats.org/officeDocument/2006/relationships/slideLayout" Target="../slideLayouts/slideLayout6.xml"/><Relationship Id="rId4" Type="http://schemas.openxmlformats.org/officeDocument/2006/relationships/image" Target="../media/image91.png"/></Relationships>
</file>

<file path=ppt/slides/_rels/slide89.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83.xml"/><Relationship Id="rId1" Type="http://schemas.openxmlformats.org/officeDocument/2006/relationships/slideLayout" Target="../slideLayouts/slideLayout6.xml"/><Relationship Id="rId4" Type="http://schemas.openxmlformats.org/officeDocument/2006/relationships/image" Target="../media/image60.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90.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84.xml"/><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85.xml"/><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86.xml"/><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87.xml"/><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88.xml"/><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89.xml"/><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90.xml"/><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91.xml"/><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92.xml"/><Relationship Id="rId1" Type="http://schemas.openxmlformats.org/officeDocument/2006/relationships/slideLayout" Target="../slideLayouts/slideLayout6.xml"/><Relationship Id="rId4" Type="http://schemas.openxmlformats.org/officeDocument/2006/relationships/image" Target="../media/image108.png"/></Relationships>
</file>

<file path=ppt/slides/_rels/slide99.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93.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1F390E-74A5-4E49-AB17-E1219E12CAE5}"/>
              </a:ext>
            </a:extLst>
          </p:cNvPr>
          <p:cNvSpPr>
            <a:spLocks noGrp="1"/>
          </p:cNvSpPr>
          <p:nvPr>
            <p:ph type="ctrTitle"/>
          </p:nvPr>
        </p:nvSpPr>
        <p:spPr/>
        <p:txBody>
          <a:bodyPr/>
          <a:lstStyle/>
          <a:p>
            <a:r>
              <a:rPr lang="en-US" dirty="0"/>
              <a:t>Verifying Correctness of a Chez Scheme compiler pass</a:t>
            </a:r>
          </a:p>
        </p:txBody>
      </p:sp>
      <p:sp>
        <p:nvSpPr>
          <p:cNvPr id="3" name="Subtitle 2">
            <a:extLst>
              <a:ext uri="{FF2B5EF4-FFF2-40B4-BE49-F238E27FC236}">
                <a16:creationId xmlns:a16="http://schemas.microsoft.com/office/drawing/2014/main" id="{55F04411-B437-4D69-AF1D-618B44C33573}"/>
              </a:ext>
            </a:extLst>
          </p:cNvPr>
          <p:cNvSpPr>
            <a:spLocks noGrp="1"/>
          </p:cNvSpPr>
          <p:nvPr>
            <p:ph type="subTitle" idx="1"/>
          </p:nvPr>
        </p:nvSpPr>
        <p:spPr/>
        <p:txBody>
          <a:bodyPr/>
          <a:lstStyle/>
          <a:p>
            <a:r>
              <a:rPr lang="en-US" dirty="0"/>
              <a:t>Master’s Thesis Presentation by Ian Atol</a:t>
            </a:r>
          </a:p>
        </p:txBody>
      </p:sp>
    </p:spTree>
    <p:extLst>
      <p:ext uri="{BB962C8B-B14F-4D97-AF65-F5344CB8AC3E}">
        <p14:creationId xmlns:p14="http://schemas.microsoft.com/office/powerpoint/2010/main" val="2070436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FDE72-7E28-4CE1-BD98-35AA39F70D0A}"/>
              </a:ext>
            </a:extLst>
          </p:cNvPr>
          <p:cNvSpPr>
            <a:spLocks noGrp="1"/>
          </p:cNvSpPr>
          <p:nvPr>
            <p:ph type="title"/>
          </p:nvPr>
        </p:nvSpPr>
        <p:spPr>
          <a:xfrm>
            <a:off x="838199" y="896279"/>
            <a:ext cx="10669622" cy="625567"/>
          </a:xfrm>
        </p:spPr>
        <p:txBody>
          <a:bodyPr/>
          <a:lstStyle/>
          <a:p>
            <a:r>
              <a:rPr lang="en-US" dirty="0"/>
              <a:t>Trust, but verify (our compilers)</a:t>
            </a:r>
          </a:p>
        </p:txBody>
      </p:sp>
      <p:sp>
        <p:nvSpPr>
          <p:cNvPr id="4" name="Slide Number Placeholder 3">
            <a:extLst>
              <a:ext uri="{FF2B5EF4-FFF2-40B4-BE49-F238E27FC236}">
                <a16:creationId xmlns:a16="http://schemas.microsoft.com/office/drawing/2014/main" id="{B4B50F45-2D30-4D3A-AAE4-239B110301AB}"/>
              </a:ext>
            </a:extLst>
          </p:cNvPr>
          <p:cNvSpPr>
            <a:spLocks noGrp="1"/>
          </p:cNvSpPr>
          <p:nvPr>
            <p:ph type="sldNum" idx="12"/>
          </p:nvPr>
        </p:nvSpPr>
        <p:spPr/>
        <p:txBody>
          <a:bodyPr/>
          <a:lstStyle/>
          <a:p>
            <a:pPr defTabSz="1219170">
              <a:buClr>
                <a:srgbClr val="000000"/>
              </a:buClr>
            </a:pPr>
            <a:r>
              <a:rPr lang="en-US" kern="0"/>
              <a:t>/   </a:t>
            </a:r>
            <a:fld id="{00000000-1234-1234-1234-123412341234}" type="slidenum">
              <a:rPr lang="en-US" kern="0" smtClean="0"/>
              <a:pPr defTabSz="1219170">
                <a:buClr>
                  <a:srgbClr val="000000"/>
                </a:buClr>
              </a:pPr>
              <a:t>10</a:t>
            </a:fld>
            <a:endParaRPr kern="0"/>
          </a:p>
        </p:txBody>
      </p:sp>
      <p:pic>
        <p:nvPicPr>
          <p:cNvPr id="8" name="Picture 7">
            <a:extLst>
              <a:ext uri="{FF2B5EF4-FFF2-40B4-BE49-F238E27FC236}">
                <a16:creationId xmlns:a16="http://schemas.microsoft.com/office/drawing/2014/main" id="{64EA69F0-974B-47B0-979C-1952DC909DB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33059" y="1966654"/>
            <a:ext cx="9925882" cy="2924691"/>
          </a:xfrm>
          <a:prstGeom prst="rect">
            <a:avLst/>
          </a:prstGeom>
        </p:spPr>
      </p:pic>
    </p:spTree>
    <p:extLst>
      <p:ext uri="{BB962C8B-B14F-4D97-AF65-F5344CB8AC3E}">
        <p14:creationId xmlns:p14="http://schemas.microsoft.com/office/powerpoint/2010/main" val="192147339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FDE72-7E28-4CE1-BD98-35AA39F70D0A}"/>
              </a:ext>
            </a:extLst>
          </p:cNvPr>
          <p:cNvSpPr>
            <a:spLocks noGrp="1"/>
          </p:cNvSpPr>
          <p:nvPr>
            <p:ph type="title"/>
          </p:nvPr>
        </p:nvSpPr>
        <p:spPr>
          <a:xfrm>
            <a:off x="838199" y="896279"/>
            <a:ext cx="10669622" cy="625567"/>
          </a:xfrm>
        </p:spPr>
        <p:txBody>
          <a:bodyPr/>
          <a:lstStyle/>
          <a:p>
            <a:r>
              <a:rPr lang="en-US" dirty="0"/>
              <a:t>Semantics – Arithmetic</a:t>
            </a:r>
          </a:p>
        </p:txBody>
      </p:sp>
      <p:sp>
        <p:nvSpPr>
          <p:cNvPr id="4" name="Slide Number Placeholder 3">
            <a:extLst>
              <a:ext uri="{FF2B5EF4-FFF2-40B4-BE49-F238E27FC236}">
                <a16:creationId xmlns:a16="http://schemas.microsoft.com/office/drawing/2014/main" id="{B4B50F45-2D30-4D3A-AAE4-239B110301AB}"/>
              </a:ext>
            </a:extLst>
          </p:cNvPr>
          <p:cNvSpPr>
            <a:spLocks noGrp="1"/>
          </p:cNvSpPr>
          <p:nvPr>
            <p:ph type="sldNum" idx="12"/>
          </p:nvPr>
        </p:nvSpPr>
        <p:spPr/>
        <p:txBody>
          <a:bodyPr/>
          <a:lstStyle/>
          <a:p>
            <a:pPr defTabSz="1219170">
              <a:buClr>
                <a:srgbClr val="000000"/>
              </a:buClr>
            </a:pPr>
            <a:r>
              <a:rPr lang="en-US" kern="0"/>
              <a:t>/   </a:t>
            </a:r>
            <a:fld id="{00000000-1234-1234-1234-123412341234}" type="slidenum">
              <a:rPr lang="en-US" kern="0" smtClean="0"/>
              <a:pPr defTabSz="1219170">
                <a:buClr>
                  <a:srgbClr val="000000"/>
                </a:buClr>
              </a:pPr>
              <a:t>100</a:t>
            </a:fld>
            <a:endParaRPr kern="0"/>
          </a:p>
        </p:txBody>
      </p:sp>
      <p:pic>
        <p:nvPicPr>
          <p:cNvPr id="8" name="Picture 7">
            <a:extLst>
              <a:ext uri="{FF2B5EF4-FFF2-40B4-BE49-F238E27FC236}">
                <a16:creationId xmlns:a16="http://schemas.microsoft.com/office/drawing/2014/main" id="{6504A1A8-38B5-4DEC-BF24-CBD1D4E0C993}"/>
              </a:ext>
            </a:extLst>
          </p:cNvPr>
          <p:cNvPicPr>
            <a:picLocks noChangeAspect="1"/>
          </p:cNvPicPr>
          <p:nvPr/>
        </p:nvPicPr>
        <p:blipFill>
          <a:blip r:embed="rId3"/>
          <a:stretch>
            <a:fillRect/>
          </a:stretch>
        </p:blipFill>
        <p:spPr>
          <a:xfrm>
            <a:off x="2024062" y="1828800"/>
            <a:ext cx="8143875" cy="3200400"/>
          </a:xfrm>
          <a:prstGeom prst="rect">
            <a:avLst/>
          </a:prstGeom>
        </p:spPr>
      </p:pic>
    </p:spTree>
    <p:extLst>
      <p:ext uri="{BB962C8B-B14F-4D97-AF65-F5344CB8AC3E}">
        <p14:creationId xmlns:p14="http://schemas.microsoft.com/office/powerpoint/2010/main" val="23829818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FDE72-7E28-4CE1-BD98-35AA39F70D0A}"/>
              </a:ext>
            </a:extLst>
          </p:cNvPr>
          <p:cNvSpPr>
            <a:spLocks noGrp="1"/>
          </p:cNvSpPr>
          <p:nvPr>
            <p:ph type="title"/>
          </p:nvPr>
        </p:nvSpPr>
        <p:spPr>
          <a:xfrm>
            <a:off x="838199" y="896279"/>
            <a:ext cx="10669622" cy="625567"/>
          </a:xfrm>
        </p:spPr>
        <p:txBody>
          <a:bodyPr/>
          <a:lstStyle/>
          <a:p>
            <a:r>
              <a:rPr lang="en-US" dirty="0"/>
              <a:t>Semantics – Arithmetic</a:t>
            </a:r>
          </a:p>
        </p:txBody>
      </p:sp>
      <p:sp>
        <p:nvSpPr>
          <p:cNvPr id="4" name="Slide Number Placeholder 3">
            <a:extLst>
              <a:ext uri="{FF2B5EF4-FFF2-40B4-BE49-F238E27FC236}">
                <a16:creationId xmlns:a16="http://schemas.microsoft.com/office/drawing/2014/main" id="{B4B50F45-2D30-4D3A-AAE4-239B110301AB}"/>
              </a:ext>
            </a:extLst>
          </p:cNvPr>
          <p:cNvSpPr>
            <a:spLocks noGrp="1"/>
          </p:cNvSpPr>
          <p:nvPr>
            <p:ph type="sldNum" idx="12"/>
          </p:nvPr>
        </p:nvSpPr>
        <p:spPr/>
        <p:txBody>
          <a:bodyPr/>
          <a:lstStyle/>
          <a:p>
            <a:pPr defTabSz="1219170">
              <a:buClr>
                <a:srgbClr val="000000"/>
              </a:buClr>
            </a:pPr>
            <a:r>
              <a:rPr lang="en-US" kern="0"/>
              <a:t>/   </a:t>
            </a:r>
            <a:fld id="{00000000-1234-1234-1234-123412341234}" type="slidenum">
              <a:rPr lang="en-US" kern="0" smtClean="0"/>
              <a:pPr defTabSz="1219170">
                <a:buClr>
                  <a:srgbClr val="000000"/>
                </a:buClr>
              </a:pPr>
              <a:t>101</a:t>
            </a:fld>
            <a:endParaRPr kern="0"/>
          </a:p>
        </p:txBody>
      </p:sp>
      <p:pic>
        <p:nvPicPr>
          <p:cNvPr id="5" name="Picture 4">
            <a:extLst>
              <a:ext uri="{FF2B5EF4-FFF2-40B4-BE49-F238E27FC236}">
                <a16:creationId xmlns:a16="http://schemas.microsoft.com/office/drawing/2014/main" id="{7BB62F89-CABB-4EB1-9699-0B50A09951AA}"/>
              </a:ext>
            </a:extLst>
          </p:cNvPr>
          <p:cNvPicPr>
            <a:picLocks noChangeAspect="1"/>
          </p:cNvPicPr>
          <p:nvPr/>
        </p:nvPicPr>
        <p:blipFill>
          <a:blip r:embed="rId3"/>
          <a:stretch>
            <a:fillRect/>
          </a:stretch>
        </p:blipFill>
        <p:spPr>
          <a:xfrm>
            <a:off x="1639110" y="1790700"/>
            <a:ext cx="9067800" cy="3276600"/>
          </a:xfrm>
          <a:prstGeom prst="rect">
            <a:avLst/>
          </a:prstGeom>
        </p:spPr>
      </p:pic>
    </p:spTree>
    <p:extLst>
      <p:ext uri="{BB962C8B-B14F-4D97-AF65-F5344CB8AC3E}">
        <p14:creationId xmlns:p14="http://schemas.microsoft.com/office/powerpoint/2010/main" val="64330554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1FA51C-4973-4FF0-88BA-C462C6DECA26}"/>
              </a:ext>
            </a:extLst>
          </p:cNvPr>
          <p:cNvSpPr>
            <a:spLocks noGrp="1"/>
          </p:cNvSpPr>
          <p:nvPr>
            <p:ph type="title"/>
          </p:nvPr>
        </p:nvSpPr>
        <p:spPr/>
        <p:txBody>
          <a:bodyPr/>
          <a:lstStyle/>
          <a:p>
            <a:r>
              <a:rPr lang="en-US" dirty="0">
                <a:solidFill>
                  <a:schemeClr val="accent1"/>
                </a:solidFill>
              </a:rPr>
              <a:t>Definitions</a:t>
            </a:r>
          </a:p>
        </p:txBody>
      </p:sp>
      <p:sp>
        <p:nvSpPr>
          <p:cNvPr id="3" name="Text Placeholder 2">
            <a:extLst>
              <a:ext uri="{FF2B5EF4-FFF2-40B4-BE49-F238E27FC236}">
                <a16:creationId xmlns:a16="http://schemas.microsoft.com/office/drawing/2014/main" id="{1E3F8D17-8FA8-486B-97F3-148893E2DF2C}"/>
              </a:ext>
            </a:extLst>
          </p:cNvPr>
          <p:cNvSpPr txBox="1">
            <a:spLocks/>
          </p:cNvSpPr>
          <p:nvPr/>
        </p:nvSpPr>
        <p:spPr>
          <a:xfrm>
            <a:off x="672347" y="2633999"/>
            <a:ext cx="10515600" cy="3835908"/>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215895"/>
            <a:r>
              <a:rPr lang="en-US" sz="2800" kern="0" dirty="0">
                <a:solidFill>
                  <a:schemeClr val="bg2"/>
                </a:solidFill>
              </a:rPr>
              <a:t>Syntax</a:t>
            </a:r>
          </a:p>
          <a:p>
            <a:pPr marL="215895"/>
            <a:endParaRPr lang="en-US" sz="2800" kern="0" dirty="0">
              <a:solidFill>
                <a:schemeClr val="accent1"/>
              </a:solidFill>
            </a:endParaRPr>
          </a:p>
          <a:p>
            <a:pPr marL="215895"/>
            <a:r>
              <a:rPr lang="en-US" sz="2800" kern="0" dirty="0">
                <a:solidFill>
                  <a:schemeClr val="bg2"/>
                </a:solidFill>
              </a:rPr>
              <a:t>Semantics</a:t>
            </a:r>
          </a:p>
          <a:p>
            <a:pPr marL="215895"/>
            <a:endParaRPr lang="en-US" sz="2800" kern="0" dirty="0">
              <a:solidFill>
                <a:schemeClr val="accent1"/>
              </a:solidFill>
            </a:endParaRPr>
          </a:p>
          <a:p>
            <a:pPr marL="215895"/>
            <a:r>
              <a:rPr lang="en-US" sz="2800" kern="0" dirty="0">
                <a:solidFill>
                  <a:schemeClr val="accent1"/>
                </a:solidFill>
              </a:rPr>
              <a:t>The</a:t>
            </a:r>
            <a:r>
              <a:rPr lang="en-US" sz="2800" i="1" kern="0" dirty="0">
                <a:solidFill>
                  <a:schemeClr val="accent1"/>
                </a:solidFill>
              </a:rPr>
              <a:t> convert-assignments </a:t>
            </a:r>
            <a:r>
              <a:rPr lang="en-US" sz="2800" kern="0" dirty="0">
                <a:solidFill>
                  <a:schemeClr val="accent1"/>
                </a:solidFill>
              </a:rPr>
              <a:t>pass</a:t>
            </a:r>
          </a:p>
          <a:p>
            <a:pPr marL="215895"/>
            <a:endParaRPr lang="en-US" sz="2800" kern="0" dirty="0"/>
          </a:p>
          <a:p>
            <a:pPr marL="215895"/>
            <a:endParaRPr lang="en-US" sz="2800" kern="0" dirty="0"/>
          </a:p>
        </p:txBody>
      </p:sp>
    </p:spTree>
    <p:extLst>
      <p:ext uri="{BB962C8B-B14F-4D97-AF65-F5344CB8AC3E}">
        <p14:creationId xmlns:p14="http://schemas.microsoft.com/office/powerpoint/2010/main" val="62780005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FDE72-7E28-4CE1-BD98-35AA39F70D0A}"/>
              </a:ext>
            </a:extLst>
          </p:cNvPr>
          <p:cNvSpPr>
            <a:spLocks noGrp="1"/>
          </p:cNvSpPr>
          <p:nvPr>
            <p:ph type="title"/>
          </p:nvPr>
        </p:nvSpPr>
        <p:spPr>
          <a:xfrm>
            <a:off x="838199" y="896279"/>
            <a:ext cx="10669622" cy="625567"/>
          </a:xfrm>
        </p:spPr>
        <p:txBody>
          <a:bodyPr/>
          <a:lstStyle/>
          <a:p>
            <a:r>
              <a:rPr lang="en-US" i="1" dirty="0"/>
              <a:t>convert-assignments</a:t>
            </a:r>
          </a:p>
        </p:txBody>
      </p:sp>
      <p:sp>
        <p:nvSpPr>
          <p:cNvPr id="4" name="Slide Number Placeholder 3">
            <a:extLst>
              <a:ext uri="{FF2B5EF4-FFF2-40B4-BE49-F238E27FC236}">
                <a16:creationId xmlns:a16="http://schemas.microsoft.com/office/drawing/2014/main" id="{B4B50F45-2D30-4D3A-AAE4-239B110301AB}"/>
              </a:ext>
            </a:extLst>
          </p:cNvPr>
          <p:cNvSpPr>
            <a:spLocks noGrp="1"/>
          </p:cNvSpPr>
          <p:nvPr>
            <p:ph type="sldNum" idx="12"/>
          </p:nvPr>
        </p:nvSpPr>
        <p:spPr/>
        <p:txBody>
          <a:bodyPr/>
          <a:lstStyle/>
          <a:p>
            <a:pPr defTabSz="1219170">
              <a:buClr>
                <a:srgbClr val="000000"/>
              </a:buClr>
            </a:pPr>
            <a:r>
              <a:rPr lang="en-US" kern="0"/>
              <a:t>/   </a:t>
            </a:r>
            <a:fld id="{00000000-1234-1234-1234-123412341234}" type="slidenum">
              <a:rPr lang="en-US" kern="0" smtClean="0"/>
              <a:pPr defTabSz="1219170">
                <a:buClr>
                  <a:srgbClr val="000000"/>
                </a:buClr>
              </a:pPr>
              <a:t>103</a:t>
            </a:fld>
            <a:endParaRPr kern="0"/>
          </a:p>
        </p:txBody>
      </p:sp>
      <p:pic>
        <p:nvPicPr>
          <p:cNvPr id="6" name="Picture 2">
            <a:extLst>
              <a:ext uri="{FF2B5EF4-FFF2-40B4-BE49-F238E27FC236}">
                <a16:creationId xmlns:a16="http://schemas.microsoft.com/office/drawing/2014/main" id="{7C535D95-E2F9-4B01-9921-583BE7B6C9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20517" y="2418145"/>
            <a:ext cx="7550965" cy="20217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724011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FDE72-7E28-4CE1-BD98-35AA39F70D0A}"/>
              </a:ext>
            </a:extLst>
          </p:cNvPr>
          <p:cNvSpPr>
            <a:spLocks noGrp="1"/>
          </p:cNvSpPr>
          <p:nvPr>
            <p:ph type="title"/>
          </p:nvPr>
        </p:nvSpPr>
        <p:spPr>
          <a:xfrm>
            <a:off x="838199" y="896279"/>
            <a:ext cx="10669622" cy="625567"/>
          </a:xfrm>
        </p:spPr>
        <p:txBody>
          <a:bodyPr/>
          <a:lstStyle/>
          <a:p>
            <a:r>
              <a:rPr lang="en-US" i="1" dirty="0"/>
              <a:t>convert-assignments </a:t>
            </a:r>
            <a:r>
              <a:rPr lang="en-US" dirty="0"/>
              <a:t>Erasing</a:t>
            </a:r>
            <a:endParaRPr lang="en-US" i="1" dirty="0"/>
          </a:p>
        </p:txBody>
      </p:sp>
      <p:sp>
        <p:nvSpPr>
          <p:cNvPr id="4" name="Slide Number Placeholder 3">
            <a:extLst>
              <a:ext uri="{FF2B5EF4-FFF2-40B4-BE49-F238E27FC236}">
                <a16:creationId xmlns:a16="http://schemas.microsoft.com/office/drawing/2014/main" id="{B4B50F45-2D30-4D3A-AAE4-239B110301AB}"/>
              </a:ext>
            </a:extLst>
          </p:cNvPr>
          <p:cNvSpPr>
            <a:spLocks noGrp="1"/>
          </p:cNvSpPr>
          <p:nvPr>
            <p:ph type="sldNum" idx="12"/>
          </p:nvPr>
        </p:nvSpPr>
        <p:spPr/>
        <p:txBody>
          <a:bodyPr/>
          <a:lstStyle/>
          <a:p>
            <a:pPr defTabSz="1219170">
              <a:buClr>
                <a:srgbClr val="000000"/>
              </a:buClr>
            </a:pPr>
            <a:r>
              <a:rPr lang="en-US" kern="0"/>
              <a:t>/   </a:t>
            </a:r>
            <a:fld id="{00000000-1234-1234-1234-123412341234}" type="slidenum">
              <a:rPr lang="en-US" kern="0" smtClean="0"/>
              <a:pPr defTabSz="1219170">
                <a:buClr>
                  <a:srgbClr val="000000"/>
                </a:buClr>
              </a:pPr>
              <a:t>104</a:t>
            </a:fld>
            <a:endParaRPr kern="0"/>
          </a:p>
        </p:txBody>
      </p:sp>
      <p:pic>
        <p:nvPicPr>
          <p:cNvPr id="5" name="Picture 4">
            <a:extLst>
              <a:ext uri="{FF2B5EF4-FFF2-40B4-BE49-F238E27FC236}">
                <a16:creationId xmlns:a16="http://schemas.microsoft.com/office/drawing/2014/main" id="{1881AD0D-6A3A-44BA-BF12-ED05ED4ADCB4}"/>
              </a:ext>
            </a:extLst>
          </p:cNvPr>
          <p:cNvPicPr>
            <a:picLocks noChangeAspect="1"/>
          </p:cNvPicPr>
          <p:nvPr/>
        </p:nvPicPr>
        <p:blipFill>
          <a:blip r:embed="rId3"/>
          <a:stretch>
            <a:fillRect/>
          </a:stretch>
        </p:blipFill>
        <p:spPr>
          <a:xfrm>
            <a:off x="2192987" y="1521846"/>
            <a:ext cx="7567957" cy="4661005"/>
          </a:xfrm>
          <a:prstGeom prst="rect">
            <a:avLst/>
          </a:prstGeom>
        </p:spPr>
      </p:pic>
    </p:spTree>
    <p:extLst>
      <p:ext uri="{BB962C8B-B14F-4D97-AF65-F5344CB8AC3E}">
        <p14:creationId xmlns:p14="http://schemas.microsoft.com/office/powerpoint/2010/main" val="401378269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FDE72-7E28-4CE1-BD98-35AA39F70D0A}"/>
              </a:ext>
            </a:extLst>
          </p:cNvPr>
          <p:cNvSpPr>
            <a:spLocks noGrp="1"/>
          </p:cNvSpPr>
          <p:nvPr>
            <p:ph type="title"/>
          </p:nvPr>
        </p:nvSpPr>
        <p:spPr>
          <a:xfrm>
            <a:off x="838199" y="896279"/>
            <a:ext cx="10669622" cy="625567"/>
          </a:xfrm>
        </p:spPr>
        <p:txBody>
          <a:bodyPr/>
          <a:lstStyle/>
          <a:p>
            <a:r>
              <a:rPr lang="en-US" i="1" dirty="0"/>
              <a:t>convert-assignments </a:t>
            </a:r>
            <a:r>
              <a:rPr lang="en-US" dirty="0"/>
              <a:t>Modeling</a:t>
            </a:r>
            <a:endParaRPr lang="en-US" i="1" dirty="0"/>
          </a:p>
        </p:txBody>
      </p:sp>
      <p:sp>
        <p:nvSpPr>
          <p:cNvPr id="4" name="Slide Number Placeholder 3">
            <a:extLst>
              <a:ext uri="{FF2B5EF4-FFF2-40B4-BE49-F238E27FC236}">
                <a16:creationId xmlns:a16="http://schemas.microsoft.com/office/drawing/2014/main" id="{B4B50F45-2D30-4D3A-AAE4-239B110301AB}"/>
              </a:ext>
            </a:extLst>
          </p:cNvPr>
          <p:cNvSpPr>
            <a:spLocks noGrp="1"/>
          </p:cNvSpPr>
          <p:nvPr>
            <p:ph type="sldNum" idx="12"/>
          </p:nvPr>
        </p:nvSpPr>
        <p:spPr/>
        <p:txBody>
          <a:bodyPr/>
          <a:lstStyle/>
          <a:p>
            <a:pPr defTabSz="1219170">
              <a:buClr>
                <a:srgbClr val="000000"/>
              </a:buClr>
            </a:pPr>
            <a:r>
              <a:rPr lang="en-US" kern="0"/>
              <a:t>/   </a:t>
            </a:r>
            <a:fld id="{00000000-1234-1234-1234-123412341234}" type="slidenum">
              <a:rPr lang="en-US" kern="0" smtClean="0"/>
              <a:pPr defTabSz="1219170">
                <a:buClr>
                  <a:srgbClr val="000000"/>
                </a:buClr>
              </a:pPr>
              <a:t>105</a:t>
            </a:fld>
            <a:endParaRPr kern="0"/>
          </a:p>
        </p:txBody>
      </p:sp>
      <p:pic>
        <p:nvPicPr>
          <p:cNvPr id="6" name="Picture 5" descr="Text&#10;&#10;Description automatically generated">
            <a:extLst>
              <a:ext uri="{FF2B5EF4-FFF2-40B4-BE49-F238E27FC236}">
                <a16:creationId xmlns:a16="http://schemas.microsoft.com/office/drawing/2014/main" id="{30C80A4D-E77F-4333-B0B1-1EDE724FFD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45660" y="2225183"/>
            <a:ext cx="6900680" cy="4032398"/>
          </a:xfrm>
          <a:prstGeom prst="rect">
            <a:avLst/>
          </a:prstGeom>
        </p:spPr>
      </p:pic>
    </p:spTree>
    <p:extLst>
      <p:ext uri="{BB962C8B-B14F-4D97-AF65-F5344CB8AC3E}">
        <p14:creationId xmlns:p14="http://schemas.microsoft.com/office/powerpoint/2010/main" val="345492670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FDE72-7E28-4CE1-BD98-35AA39F70D0A}"/>
              </a:ext>
            </a:extLst>
          </p:cNvPr>
          <p:cNvSpPr>
            <a:spLocks noGrp="1"/>
          </p:cNvSpPr>
          <p:nvPr>
            <p:ph type="title"/>
          </p:nvPr>
        </p:nvSpPr>
        <p:spPr>
          <a:xfrm>
            <a:off x="838199" y="896279"/>
            <a:ext cx="10669622" cy="625567"/>
          </a:xfrm>
        </p:spPr>
        <p:txBody>
          <a:bodyPr/>
          <a:lstStyle/>
          <a:p>
            <a:r>
              <a:rPr lang="en-US" i="1" dirty="0"/>
              <a:t>convert-assignments </a:t>
            </a:r>
            <a:r>
              <a:rPr lang="en-US" dirty="0"/>
              <a:t>Intuition</a:t>
            </a:r>
            <a:endParaRPr lang="en-US" i="1" dirty="0"/>
          </a:p>
        </p:txBody>
      </p:sp>
      <p:sp>
        <p:nvSpPr>
          <p:cNvPr id="4" name="Slide Number Placeholder 3">
            <a:extLst>
              <a:ext uri="{FF2B5EF4-FFF2-40B4-BE49-F238E27FC236}">
                <a16:creationId xmlns:a16="http://schemas.microsoft.com/office/drawing/2014/main" id="{B4B50F45-2D30-4D3A-AAE4-239B110301AB}"/>
              </a:ext>
            </a:extLst>
          </p:cNvPr>
          <p:cNvSpPr>
            <a:spLocks noGrp="1"/>
          </p:cNvSpPr>
          <p:nvPr>
            <p:ph type="sldNum" idx="12"/>
          </p:nvPr>
        </p:nvSpPr>
        <p:spPr/>
        <p:txBody>
          <a:bodyPr/>
          <a:lstStyle/>
          <a:p>
            <a:pPr defTabSz="1219170">
              <a:buClr>
                <a:srgbClr val="000000"/>
              </a:buClr>
            </a:pPr>
            <a:r>
              <a:rPr lang="en-US" kern="0"/>
              <a:t>/   </a:t>
            </a:r>
            <a:fld id="{00000000-1234-1234-1234-123412341234}" type="slidenum">
              <a:rPr lang="en-US" kern="0" smtClean="0"/>
              <a:pPr defTabSz="1219170">
                <a:buClr>
                  <a:srgbClr val="000000"/>
                </a:buClr>
              </a:pPr>
              <a:t>106</a:t>
            </a:fld>
            <a:endParaRPr kern="0"/>
          </a:p>
        </p:txBody>
      </p:sp>
      <p:pic>
        <p:nvPicPr>
          <p:cNvPr id="5" name="Picture 4">
            <a:extLst>
              <a:ext uri="{FF2B5EF4-FFF2-40B4-BE49-F238E27FC236}">
                <a16:creationId xmlns:a16="http://schemas.microsoft.com/office/drawing/2014/main" id="{5DCAB634-995A-479E-B24C-DD0EEBF105E9}"/>
              </a:ext>
            </a:extLst>
          </p:cNvPr>
          <p:cNvPicPr>
            <a:picLocks noChangeAspect="1"/>
          </p:cNvPicPr>
          <p:nvPr/>
        </p:nvPicPr>
        <p:blipFill rotWithShape="1">
          <a:blip r:embed="rId3"/>
          <a:srcRect r="30255" b="60000"/>
          <a:stretch/>
        </p:blipFill>
        <p:spPr>
          <a:xfrm>
            <a:off x="124726" y="1889554"/>
            <a:ext cx="4891489" cy="2516490"/>
          </a:xfrm>
          <a:prstGeom prst="rect">
            <a:avLst/>
          </a:prstGeom>
        </p:spPr>
      </p:pic>
      <p:pic>
        <p:nvPicPr>
          <p:cNvPr id="8" name="Picture 7">
            <a:extLst>
              <a:ext uri="{FF2B5EF4-FFF2-40B4-BE49-F238E27FC236}">
                <a16:creationId xmlns:a16="http://schemas.microsoft.com/office/drawing/2014/main" id="{4D18B4D4-CCA7-4A19-AD9B-98515B3DA93B}"/>
              </a:ext>
            </a:extLst>
          </p:cNvPr>
          <p:cNvPicPr>
            <a:picLocks noChangeAspect="1"/>
          </p:cNvPicPr>
          <p:nvPr/>
        </p:nvPicPr>
        <p:blipFill rotWithShape="1">
          <a:blip r:embed="rId3"/>
          <a:srcRect t="40161"/>
          <a:stretch/>
        </p:blipFill>
        <p:spPr>
          <a:xfrm>
            <a:off x="5332164" y="1659827"/>
            <a:ext cx="6591891" cy="3538345"/>
          </a:xfrm>
          <a:prstGeom prst="rect">
            <a:avLst/>
          </a:prstGeom>
        </p:spPr>
      </p:pic>
    </p:spTree>
    <p:extLst>
      <p:ext uri="{BB962C8B-B14F-4D97-AF65-F5344CB8AC3E}">
        <p14:creationId xmlns:p14="http://schemas.microsoft.com/office/powerpoint/2010/main" val="258783880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FDE72-7E28-4CE1-BD98-35AA39F70D0A}"/>
              </a:ext>
            </a:extLst>
          </p:cNvPr>
          <p:cNvSpPr>
            <a:spLocks noGrp="1"/>
          </p:cNvSpPr>
          <p:nvPr>
            <p:ph type="title"/>
          </p:nvPr>
        </p:nvSpPr>
        <p:spPr>
          <a:xfrm>
            <a:off x="838199" y="896279"/>
            <a:ext cx="10669622" cy="625567"/>
          </a:xfrm>
        </p:spPr>
        <p:txBody>
          <a:bodyPr/>
          <a:lstStyle/>
          <a:p>
            <a:r>
              <a:rPr lang="en-US" i="1" dirty="0"/>
              <a:t>convert-assignments </a:t>
            </a:r>
            <a:r>
              <a:rPr lang="en-US" dirty="0"/>
              <a:t>Intuition</a:t>
            </a:r>
            <a:endParaRPr lang="en-US" i="1" dirty="0"/>
          </a:p>
        </p:txBody>
      </p:sp>
      <p:sp>
        <p:nvSpPr>
          <p:cNvPr id="4" name="Slide Number Placeholder 3">
            <a:extLst>
              <a:ext uri="{FF2B5EF4-FFF2-40B4-BE49-F238E27FC236}">
                <a16:creationId xmlns:a16="http://schemas.microsoft.com/office/drawing/2014/main" id="{B4B50F45-2D30-4D3A-AAE4-239B110301AB}"/>
              </a:ext>
            </a:extLst>
          </p:cNvPr>
          <p:cNvSpPr>
            <a:spLocks noGrp="1"/>
          </p:cNvSpPr>
          <p:nvPr>
            <p:ph type="sldNum" idx="12"/>
          </p:nvPr>
        </p:nvSpPr>
        <p:spPr/>
        <p:txBody>
          <a:bodyPr/>
          <a:lstStyle/>
          <a:p>
            <a:pPr defTabSz="1219170">
              <a:buClr>
                <a:srgbClr val="000000"/>
              </a:buClr>
            </a:pPr>
            <a:r>
              <a:rPr lang="en-US" kern="0"/>
              <a:t>/   </a:t>
            </a:r>
            <a:fld id="{00000000-1234-1234-1234-123412341234}" type="slidenum">
              <a:rPr lang="en-US" kern="0" smtClean="0"/>
              <a:pPr defTabSz="1219170">
                <a:buClr>
                  <a:srgbClr val="000000"/>
                </a:buClr>
              </a:pPr>
              <a:t>107</a:t>
            </a:fld>
            <a:endParaRPr kern="0"/>
          </a:p>
        </p:txBody>
      </p:sp>
      <p:pic>
        <p:nvPicPr>
          <p:cNvPr id="5" name="Picture 4">
            <a:extLst>
              <a:ext uri="{FF2B5EF4-FFF2-40B4-BE49-F238E27FC236}">
                <a16:creationId xmlns:a16="http://schemas.microsoft.com/office/drawing/2014/main" id="{5DCAB634-995A-479E-B24C-DD0EEBF105E9}"/>
              </a:ext>
            </a:extLst>
          </p:cNvPr>
          <p:cNvPicPr>
            <a:picLocks noChangeAspect="1"/>
          </p:cNvPicPr>
          <p:nvPr/>
        </p:nvPicPr>
        <p:blipFill rotWithShape="1">
          <a:blip r:embed="rId3"/>
          <a:srcRect r="30255" b="91999"/>
          <a:stretch/>
        </p:blipFill>
        <p:spPr>
          <a:xfrm>
            <a:off x="135707" y="1890108"/>
            <a:ext cx="4891489" cy="503333"/>
          </a:xfrm>
          <a:prstGeom prst="rect">
            <a:avLst/>
          </a:prstGeom>
        </p:spPr>
      </p:pic>
      <p:pic>
        <p:nvPicPr>
          <p:cNvPr id="8" name="Picture 7">
            <a:extLst>
              <a:ext uri="{FF2B5EF4-FFF2-40B4-BE49-F238E27FC236}">
                <a16:creationId xmlns:a16="http://schemas.microsoft.com/office/drawing/2014/main" id="{4D18B4D4-CCA7-4A19-AD9B-98515B3DA93B}"/>
              </a:ext>
            </a:extLst>
          </p:cNvPr>
          <p:cNvPicPr>
            <a:picLocks noChangeAspect="1"/>
          </p:cNvPicPr>
          <p:nvPr/>
        </p:nvPicPr>
        <p:blipFill rotWithShape="1">
          <a:blip r:embed="rId3"/>
          <a:srcRect t="40161" b="49259"/>
          <a:stretch/>
        </p:blipFill>
        <p:spPr>
          <a:xfrm>
            <a:off x="5332164" y="1659828"/>
            <a:ext cx="6591891" cy="625568"/>
          </a:xfrm>
          <a:prstGeom prst="rect">
            <a:avLst/>
          </a:prstGeom>
        </p:spPr>
      </p:pic>
    </p:spTree>
    <p:extLst>
      <p:ext uri="{BB962C8B-B14F-4D97-AF65-F5344CB8AC3E}">
        <p14:creationId xmlns:p14="http://schemas.microsoft.com/office/powerpoint/2010/main" val="37108517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FDE72-7E28-4CE1-BD98-35AA39F70D0A}"/>
              </a:ext>
            </a:extLst>
          </p:cNvPr>
          <p:cNvSpPr>
            <a:spLocks noGrp="1"/>
          </p:cNvSpPr>
          <p:nvPr>
            <p:ph type="title"/>
          </p:nvPr>
        </p:nvSpPr>
        <p:spPr>
          <a:xfrm>
            <a:off x="838199" y="896279"/>
            <a:ext cx="10669622" cy="625567"/>
          </a:xfrm>
        </p:spPr>
        <p:txBody>
          <a:bodyPr/>
          <a:lstStyle/>
          <a:p>
            <a:r>
              <a:rPr lang="en-US" i="1" dirty="0"/>
              <a:t>convert-assignments </a:t>
            </a:r>
            <a:r>
              <a:rPr lang="en-US" dirty="0"/>
              <a:t>Intuition</a:t>
            </a:r>
            <a:endParaRPr lang="en-US" i="1" dirty="0"/>
          </a:p>
        </p:txBody>
      </p:sp>
      <p:sp>
        <p:nvSpPr>
          <p:cNvPr id="4" name="Slide Number Placeholder 3">
            <a:extLst>
              <a:ext uri="{FF2B5EF4-FFF2-40B4-BE49-F238E27FC236}">
                <a16:creationId xmlns:a16="http://schemas.microsoft.com/office/drawing/2014/main" id="{B4B50F45-2D30-4D3A-AAE4-239B110301AB}"/>
              </a:ext>
            </a:extLst>
          </p:cNvPr>
          <p:cNvSpPr>
            <a:spLocks noGrp="1"/>
          </p:cNvSpPr>
          <p:nvPr>
            <p:ph type="sldNum" idx="12"/>
          </p:nvPr>
        </p:nvSpPr>
        <p:spPr/>
        <p:txBody>
          <a:bodyPr/>
          <a:lstStyle/>
          <a:p>
            <a:pPr defTabSz="1219170">
              <a:buClr>
                <a:srgbClr val="000000"/>
              </a:buClr>
            </a:pPr>
            <a:r>
              <a:rPr lang="en-US" kern="0"/>
              <a:t>/   </a:t>
            </a:r>
            <a:fld id="{00000000-1234-1234-1234-123412341234}" type="slidenum">
              <a:rPr lang="en-US" kern="0" smtClean="0"/>
              <a:pPr defTabSz="1219170">
                <a:buClr>
                  <a:srgbClr val="000000"/>
                </a:buClr>
              </a:pPr>
              <a:t>108</a:t>
            </a:fld>
            <a:endParaRPr kern="0"/>
          </a:p>
        </p:txBody>
      </p:sp>
      <p:pic>
        <p:nvPicPr>
          <p:cNvPr id="5" name="Picture 4">
            <a:extLst>
              <a:ext uri="{FF2B5EF4-FFF2-40B4-BE49-F238E27FC236}">
                <a16:creationId xmlns:a16="http://schemas.microsoft.com/office/drawing/2014/main" id="{5DCAB634-995A-479E-B24C-DD0EEBF105E9}"/>
              </a:ext>
            </a:extLst>
          </p:cNvPr>
          <p:cNvPicPr>
            <a:picLocks noChangeAspect="1"/>
          </p:cNvPicPr>
          <p:nvPr/>
        </p:nvPicPr>
        <p:blipFill rotWithShape="1">
          <a:blip r:embed="rId3"/>
          <a:srcRect t="-1" r="30255" b="69028"/>
          <a:stretch/>
        </p:blipFill>
        <p:spPr>
          <a:xfrm>
            <a:off x="135707" y="1890108"/>
            <a:ext cx="4891489" cy="1948467"/>
          </a:xfrm>
          <a:prstGeom prst="rect">
            <a:avLst/>
          </a:prstGeom>
        </p:spPr>
      </p:pic>
      <p:pic>
        <p:nvPicPr>
          <p:cNvPr id="8" name="Picture 7">
            <a:extLst>
              <a:ext uri="{FF2B5EF4-FFF2-40B4-BE49-F238E27FC236}">
                <a16:creationId xmlns:a16="http://schemas.microsoft.com/office/drawing/2014/main" id="{4D18B4D4-CCA7-4A19-AD9B-98515B3DA93B}"/>
              </a:ext>
            </a:extLst>
          </p:cNvPr>
          <p:cNvPicPr>
            <a:picLocks noChangeAspect="1"/>
          </p:cNvPicPr>
          <p:nvPr/>
        </p:nvPicPr>
        <p:blipFill rotWithShape="1">
          <a:blip r:embed="rId3"/>
          <a:srcRect t="40163" b="18480"/>
          <a:stretch/>
        </p:blipFill>
        <p:spPr>
          <a:xfrm>
            <a:off x="5332164" y="1659827"/>
            <a:ext cx="6591891" cy="2445448"/>
          </a:xfrm>
          <a:prstGeom prst="rect">
            <a:avLst/>
          </a:prstGeom>
        </p:spPr>
      </p:pic>
    </p:spTree>
    <p:extLst>
      <p:ext uri="{BB962C8B-B14F-4D97-AF65-F5344CB8AC3E}">
        <p14:creationId xmlns:p14="http://schemas.microsoft.com/office/powerpoint/2010/main" val="266526131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FDE72-7E28-4CE1-BD98-35AA39F70D0A}"/>
              </a:ext>
            </a:extLst>
          </p:cNvPr>
          <p:cNvSpPr>
            <a:spLocks noGrp="1"/>
          </p:cNvSpPr>
          <p:nvPr>
            <p:ph type="title"/>
          </p:nvPr>
        </p:nvSpPr>
        <p:spPr>
          <a:xfrm>
            <a:off x="838199" y="896279"/>
            <a:ext cx="10669622" cy="625567"/>
          </a:xfrm>
        </p:spPr>
        <p:txBody>
          <a:bodyPr/>
          <a:lstStyle/>
          <a:p>
            <a:r>
              <a:rPr lang="en-US" i="1" dirty="0"/>
              <a:t>convert-assignments </a:t>
            </a:r>
            <a:r>
              <a:rPr lang="en-US" dirty="0"/>
              <a:t>Intuition</a:t>
            </a:r>
            <a:endParaRPr lang="en-US" i="1" dirty="0"/>
          </a:p>
        </p:txBody>
      </p:sp>
      <p:sp>
        <p:nvSpPr>
          <p:cNvPr id="4" name="Slide Number Placeholder 3">
            <a:extLst>
              <a:ext uri="{FF2B5EF4-FFF2-40B4-BE49-F238E27FC236}">
                <a16:creationId xmlns:a16="http://schemas.microsoft.com/office/drawing/2014/main" id="{B4B50F45-2D30-4D3A-AAE4-239B110301AB}"/>
              </a:ext>
            </a:extLst>
          </p:cNvPr>
          <p:cNvSpPr>
            <a:spLocks noGrp="1"/>
          </p:cNvSpPr>
          <p:nvPr>
            <p:ph type="sldNum" idx="12"/>
          </p:nvPr>
        </p:nvSpPr>
        <p:spPr/>
        <p:txBody>
          <a:bodyPr/>
          <a:lstStyle/>
          <a:p>
            <a:pPr defTabSz="1219170">
              <a:buClr>
                <a:srgbClr val="000000"/>
              </a:buClr>
            </a:pPr>
            <a:r>
              <a:rPr lang="en-US" kern="0"/>
              <a:t>/   </a:t>
            </a:r>
            <a:fld id="{00000000-1234-1234-1234-123412341234}" type="slidenum">
              <a:rPr lang="en-US" kern="0" smtClean="0"/>
              <a:pPr defTabSz="1219170">
                <a:buClr>
                  <a:srgbClr val="000000"/>
                </a:buClr>
              </a:pPr>
              <a:t>109</a:t>
            </a:fld>
            <a:endParaRPr kern="0"/>
          </a:p>
        </p:txBody>
      </p:sp>
      <p:pic>
        <p:nvPicPr>
          <p:cNvPr id="5" name="Picture 4">
            <a:extLst>
              <a:ext uri="{FF2B5EF4-FFF2-40B4-BE49-F238E27FC236}">
                <a16:creationId xmlns:a16="http://schemas.microsoft.com/office/drawing/2014/main" id="{5DCAB634-995A-479E-B24C-DD0EEBF105E9}"/>
              </a:ext>
            </a:extLst>
          </p:cNvPr>
          <p:cNvPicPr>
            <a:picLocks noChangeAspect="1"/>
          </p:cNvPicPr>
          <p:nvPr/>
        </p:nvPicPr>
        <p:blipFill rotWithShape="1">
          <a:blip r:embed="rId3"/>
          <a:srcRect t="-1" r="30255" b="59792"/>
          <a:stretch/>
        </p:blipFill>
        <p:spPr>
          <a:xfrm>
            <a:off x="135707" y="1890108"/>
            <a:ext cx="4891489" cy="2529492"/>
          </a:xfrm>
          <a:prstGeom prst="rect">
            <a:avLst/>
          </a:prstGeom>
        </p:spPr>
      </p:pic>
      <p:pic>
        <p:nvPicPr>
          <p:cNvPr id="8" name="Picture 7">
            <a:extLst>
              <a:ext uri="{FF2B5EF4-FFF2-40B4-BE49-F238E27FC236}">
                <a16:creationId xmlns:a16="http://schemas.microsoft.com/office/drawing/2014/main" id="{4D18B4D4-CCA7-4A19-AD9B-98515B3DA93B}"/>
              </a:ext>
            </a:extLst>
          </p:cNvPr>
          <p:cNvPicPr>
            <a:picLocks noChangeAspect="1"/>
          </p:cNvPicPr>
          <p:nvPr/>
        </p:nvPicPr>
        <p:blipFill rotWithShape="1">
          <a:blip r:embed="rId3"/>
          <a:srcRect t="40162" b="10588"/>
          <a:stretch/>
        </p:blipFill>
        <p:spPr>
          <a:xfrm>
            <a:off x="5332164" y="1659826"/>
            <a:ext cx="6591891" cy="2912173"/>
          </a:xfrm>
          <a:prstGeom prst="rect">
            <a:avLst/>
          </a:prstGeom>
        </p:spPr>
      </p:pic>
    </p:spTree>
    <p:extLst>
      <p:ext uri="{BB962C8B-B14F-4D97-AF65-F5344CB8AC3E}">
        <p14:creationId xmlns:p14="http://schemas.microsoft.com/office/powerpoint/2010/main" val="37985490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4C0E7E-8B8B-46B5-A15B-47431753EC95}"/>
              </a:ext>
            </a:extLst>
          </p:cNvPr>
          <p:cNvSpPr>
            <a:spLocks noGrp="1"/>
          </p:cNvSpPr>
          <p:nvPr>
            <p:ph type="title"/>
          </p:nvPr>
        </p:nvSpPr>
        <p:spPr/>
        <p:txBody>
          <a:bodyPr/>
          <a:lstStyle/>
          <a:p>
            <a:r>
              <a:rPr lang="en-US" dirty="0"/>
              <a:t>Why aren’t all our compilers proven correct?</a:t>
            </a:r>
          </a:p>
        </p:txBody>
      </p:sp>
      <p:sp>
        <p:nvSpPr>
          <p:cNvPr id="3" name="Text Placeholder 2">
            <a:extLst>
              <a:ext uri="{FF2B5EF4-FFF2-40B4-BE49-F238E27FC236}">
                <a16:creationId xmlns:a16="http://schemas.microsoft.com/office/drawing/2014/main" id="{469DFF1A-1336-41F1-BA64-7D856EB9562D}"/>
              </a:ext>
            </a:extLst>
          </p:cNvPr>
          <p:cNvSpPr>
            <a:spLocks noGrp="1"/>
          </p:cNvSpPr>
          <p:nvPr>
            <p:ph type="body" idx="1"/>
          </p:nvPr>
        </p:nvSpPr>
        <p:spPr/>
        <p:txBody>
          <a:bodyPr/>
          <a:lstStyle/>
          <a:p>
            <a:pPr marL="673095" indent="-457200">
              <a:buFont typeface="+mj-lt"/>
              <a:buAutoNum type="arabicPeriod"/>
            </a:pPr>
            <a:r>
              <a:rPr lang="en-US" sz="2800" dirty="0"/>
              <a:t>Compilers are big</a:t>
            </a:r>
          </a:p>
          <a:p>
            <a:pPr marL="673095" indent="-457200">
              <a:buFont typeface="+mj-lt"/>
              <a:buAutoNum type="arabicPeriod"/>
            </a:pPr>
            <a:r>
              <a:rPr lang="en-US" sz="2800" dirty="0"/>
              <a:t>Multiple languages involved</a:t>
            </a:r>
          </a:p>
          <a:p>
            <a:pPr marL="673095" indent="-457200">
              <a:buFont typeface="+mj-lt"/>
              <a:buAutoNum type="arabicPeriod"/>
            </a:pPr>
            <a:r>
              <a:rPr lang="en-US" sz="2800" dirty="0"/>
              <a:t>Consider ALL possible programs</a:t>
            </a:r>
          </a:p>
        </p:txBody>
      </p:sp>
      <p:sp>
        <p:nvSpPr>
          <p:cNvPr id="4" name="Slide Number Placeholder 3">
            <a:extLst>
              <a:ext uri="{FF2B5EF4-FFF2-40B4-BE49-F238E27FC236}">
                <a16:creationId xmlns:a16="http://schemas.microsoft.com/office/drawing/2014/main" id="{DDE67215-FCD7-405B-85ED-CB5BCCA0FD57}"/>
              </a:ext>
            </a:extLst>
          </p:cNvPr>
          <p:cNvSpPr>
            <a:spLocks noGrp="1"/>
          </p:cNvSpPr>
          <p:nvPr>
            <p:ph type="sldNum" idx="12"/>
          </p:nvPr>
        </p:nvSpPr>
        <p:spPr/>
        <p:txBody>
          <a:bodyPr/>
          <a:lstStyle/>
          <a:p>
            <a:pPr defTabSz="1219170">
              <a:buClr>
                <a:srgbClr val="000000"/>
              </a:buClr>
            </a:pPr>
            <a:r>
              <a:rPr lang="en-US" kern="0"/>
              <a:t>/   </a:t>
            </a:r>
            <a:fld id="{00000000-1234-1234-1234-123412341234}" type="slidenum">
              <a:rPr lang="en-US" kern="0" smtClean="0"/>
              <a:pPr defTabSz="1219170">
                <a:buClr>
                  <a:srgbClr val="000000"/>
                </a:buClr>
              </a:pPr>
              <a:t>11</a:t>
            </a:fld>
            <a:endParaRPr kern="0"/>
          </a:p>
        </p:txBody>
      </p:sp>
    </p:spTree>
    <p:extLst>
      <p:ext uri="{BB962C8B-B14F-4D97-AF65-F5344CB8AC3E}">
        <p14:creationId xmlns:p14="http://schemas.microsoft.com/office/powerpoint/2010/main" val="170594869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FDE72-7E28-4CE1-BD98-35AA39F70D0A}"/>
              </a:ext>
            </a:extLst>
          </p:cNvPr>
          <p:cNvSpPr>
            <a:spLocks noGrp="1"/>
          </p:cNvSpPr>
          <p:nvPr>
            <p:ph type="title"/>
          </p:nvPr>
        </p:nvSpPr>
        <p:spPr>
          <a:xfrm>
            <a:off x="838199" y="896279"/>
            <a:ext cx="10669622" cy="625567"/>
          </a:xfrm>
        </p:spPr>
        <p:txBody>
          <a:bodyPr/>
          <a:lstStyle/>
          <a:p>
            <a:r>
              <a:rPr lang="en-US" i="1" dirty="0"/>
              <a:t>convert-assignments </a:t>
            </a:r>
            <a:r>
              <a:rPr lang="en-US" dirty="0"/>
              <a:t>Intuition</a:t>
            </a:r>
            <a:endParaRPr lang="en-US" i="1" dirty="0"/>
          </a:p>
        </p:txBody>
      </p:sp>
      <p:sp>
        <p:nvSpPr>
          <p:cNvPr id="4" name="Slide Number Placeholder 3">
            <a:extLst>
              <a:ext uri="{FF2B5EF4-FFF2-40B4-BE49-F238E27FC236}">
                <a16:creationId xmlns:a16="http://schemas.microsoft.com/office/drawing/2014/main" id="{B4B50F45-2D30-4D3A-AAE4-239B110301AB}"/>
              </a:ext>
            </a:extLst>
          </p:cNvPr>
          <p:cNvSpPr>
            <a:spLocks noGrp="1"/>
          </p:cNvSpPr>
          <p:nvPr>
            <p:ph type="sldNum" idx="12"/>
          </p:nvPr>
        </p:nvSpPr>
        <p:spPr/>
        <p:txBody>
          <a:bodyPr/>
          <a:lstStyle/>
          <a:p>
            <a:pPr defTabSz="1219170">
              <a:buClr>
                <a:srgbClr val="000000"/>
              </a:buClr>
            </a:pPr>
            <a:r>
              <a:rPr lang="en-US" kern="0"/>
              <a:t>/   </a:t>
            </a:r>
            <a:fld id="{00000000-1234-1234-1234-123412341234}" type="slidenum">
              <a:rPr lang="en-US" kern="0" smtClean="0"/>
              <a:pPr defTabSz="1219170">
                <a:buClr>
                  <a:srgbClr val="000000"/>
                </a:buClr>
              </a:pPr>
              <a:t>110</a:t>
            </a:fld>
            <a:endParaRPr kern="0"/>
          </a:p>
        </p:txBody>
      </p:sp>
      <p:pic>
        <p:nvPicPr>
          <p:cNvPr id="5" name="Picture 4">
            <a:extLst>
              <a:ext uri="{FF2B5EF4-FFF2-40B4-BE49-F238E27FC236}">
                <a16:creationId xmlns:a16="http://schemas.microsoft.com/office/drawing/2014/main" id="{5DCAB634-995A-479E-B24C-DD0EEBF105E9}"/>
              </a:ext>
            </a:extLst>
          </p:cNvPr>
          <p:cNvPicPr>
            <a:picLocks noChangeAspect="1"/>
          </p:cNvPicPr>
          <p:nvPr/>
        </p:nvPicPr>
        <p:blipFill rotWithShape="1">
          <a:blip r:embed="rId3"/>
          <a:srcRect t="-1" r="30255" b="59792"/>
          <a:stretch/>
        </p:blipFill>
        <p:spPr>
          <a:xfrm>
            <a:off x="135707" y="1890108"/>
            <a:ext cx="4891489" cy="2529492"/>
          </a:xfrm>
          <a:prstGeom prst="rect">
            <a:avLst/>
          </a:prstGeom>
        </p:spPr>
      </p:pic>
      <p:pic>
        <p:nvPicPr>
          <p:cNvPr id="8" name="Picture 7">
            <a:extLst>
              <a:ext uri="{FF2B5EF4-FFF2-40B4-BE49-F238E27FC236}">
                <a16:creationId xmlns:a16="http://schemas.microsoft.com/office/drawing/2014/main" id="{4D18B4D4-CCA7-4A19-AD9B-98515B3DA93B}"/>
              </a:ext>
            </a:extLst>
          </p:cNvPr>
          <p:cNvPicPr>
            <a:picLocks noChangeAspect="1"/>
          </p:cNvPicPr>
          <p:nvPr/>
        </p:nvPicPr>
        <p:blipFill rotWithShape="1">
          <a:blip r:embed="rId3"/>
          <a:srcRect t="40162" b="279"/>
          <a:stretch/>
        </p:blipFill>
        <p:spPr>
          <a:xfrm>
            <a:off x="5332164" y="1659826"/>
            <a:ext cx="6591891" cy="3521774"/>
          </a:xfrm>
          <a:prstGeom prst="rect">
            <a:avLst/>
          </a:prstGeom>
        </p:spPr>
      </p:pic>
    </p:spTree>
    <p:extLst>
      <p:ext uri="{BB962C8B-B14F-4D97-AF65-F5344CB8AC3E}">
        <p14:creationId xmlns:p14="http://schemas.microsoft.com/office/powerpoint/2010/main" val="21350486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FDE72-7E28-4CE1-BD98-35AA39F70D0A}"/>
              </a:ext>
            </a:extLst>
          </p:cNvPr>
          <p:cNvSpPr>
            <a:spLocks noGrp="1"/>
          </p:cNvSpPr>
          <p:nvPr>
            <p:ph type="title"/>
          </p:nvPr>
        </p:nvSpPr>
        <p:spPr>
          <a:xfrm>
            <a:off x="838199" y="896279"/>
            <a:ext cx="10669622" cy="625567"/>
          </a:xfrm>
        </p:spPr>
        <p:txBody>
          <a:bodyPr/>
          <a:lstStyle/>
          <a:p>
            <a:r>
              <a:rPr lang="en-US" i="1" dirty="0"/>
              <a:t>convert-assignments </a:t>
            </a:r>
            <a:r>
              <a:rPr lang="en-US" dirty="0"/>
              <a:t>Definition</a:t>
            </a:r>
            <a:endParaRPr lang="en-US" i="1" dirty="0"/>
          </a:p>
        </p:txBody>
      </p:sp>
      <p:sp>
        <p:nvSpPr>
          <p:cNvPr id="4" name="Slide Number Placeholder 3">
            <a:extLst>
              <a:ext uri="{FF2B5EF4-FFF2-40B4-BE49-F238E27FC236}">
                <a16:creationId xmlns:a16="http://schemas.microsoft.com/office/drawing/2014/main" id="{B4B50F45-2D30-4D3A-AAE4-239B110301AB}"/>
              </a:ext>
            </a:extLst>
          </p:cNvPr>
          <p:cNvSpPr>
            <a:spLocks noGrp="1"/>
          </p:cNvSpPr>
          <p:nvPr>
            <p:ph type="sldNum" idx="12"/>
          </p:nvPr>
        </p:nvSpPr>
        <p:spPr/>
        <p:txBody>
          <a:bodyPr/>
          <a:lstStyle/>
          <a:p>
            <a:pPr defTabSz="1219170">
              <a:buClr>
                <a:srgbClr val="000000"/>
              </a:buClr>
            </a:pPr>
            <a:r>
              <a:rPr lang="en-US" kern="0"/>
              <a:t>/   </a:t>
            </a:r>
            <a:fld id="{00000000-1234-1234-1234-123412341234}" type="slidenum">
              <a:rPr lang="en-US" kern="0" smtClean="0"/>
              <a:pPr defTabSz="1219170">
                <a:buClr>
                  <a:srgbClr val="000000"/>
                </a:buClr>
              </a:pPr>
              <a:t>111</a:t>
            </a:fld>
            <a:endParaRPr kern="0"/>
          </a:p>
        </p:txBody>
      </p:sp>
      <p:pic>
        <p:nvPicPr>
          <p:cNvPr id="5" name="Picture 4">
            <a:extLst>
              <a:ext uri="{FF2B5EF4-FFF2-40B4-BE49-F238E27FC236}">
                <a16:creationId xmlns:a16="http://schemas.microsoft.com/office/drawing/2014/main" id="{78933770-D238-41FB-973A-E37F0B2E10AD}"/>
              </a:ext>
            </a:extLst>
          </p:cNvPr>
          <p:cNvPicPr>
            <a:picLocks noChangeAspect="1"/>
          </p:cNvPicPr>
          <p:nvPr/>
        </p:nvPicPr>
        <p:blipFill>
          <a:blip r:embed="rId3"/>
          <a:stretch>
            <a:fillRect/>
          </a:stretch>
        </p:blipFill>
        <p:spPr>
          <a:xfrm>
            <a:off x="1490662" y="2890837"/>
            <a:ext cx="9210675" cy="1076325"/>
          </a:xfrm>
          <a:prstGeom prst="rect">
            <a:avLst/>
          </a:prstGeom>
        </p:spPr>
      </p:pic>
    </p:spTree>
    <p:extLst>
      <p:ext uri="{BB962C8B-B14F-4D97-AF65-F5344CB8AC3E}">
        <p14:creationId xmlns:p14="http://schemas.microsoft.com/office/powerpoint/2010/main" val="282509296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FDE72-7E28-4CE1-BD98-35AA39F70D0A}"/>
              </a:ext>
            </a:extLst>
          </p:cNvPr>
          <p:cNvSpPr>
            <a:spLocks noGrp="1"/>
          </p:cNvSpPr>
          <p:nvPr>
            <p:ph type="title"/>
          </p:nvPr>
        </p:nvSpPr>
        <p:spPr>
          <a:xfrm>
            <a:off x="838199" y="896279"/>
            <a:ext cx="10669622" cy="625567"/>
          </a:xfrm>
        </p:spPr>
        <p:txBody>
          <a:bodyPr/>
          <a:lstStyle/>
          <a:p>
            <a:r>
              <a:rPr lang="en-US" i="1" dirty="0"/>
              <a:t>convert-assignments </a:t>
            </a:r>
            <a:r>
              <a:rPr lang="en-US" dirty="0"/>
              <a:t>Definition</a:t>
            </a:r>
            <a:endParaRPr lang="en-US" i="1" dirty="0"/>
          </a:p>
        </p:txBody>
      </p:sp>
      <p:sp>
        <p:nvSpPr>
          <p:cNvPr id="4" name="Slide Number Placeholder 3">
            <a:extLst>
              <a:ext uri="{FF2B5EF4-FFF2-40B4-BE49-F238E27FC236}">
                <a16:creationId xmlns:a16="http://schemas.microsoft.com/office/drawing/2014/main" id="{B4B50F45-2D30-4D3A-AAE4-239B110301AB}"/>
              </a:ext>
            </a:extLst>
          </p:cNvPr>
          <p:cNvSpPr>
            <a:spLocks noGrp="1"/>
          </p:cNvSpPr>
          <p:nvPr>
            <p:ph type="sldNum" idx="12"/>
          </p:nvPr>
        </p:nvSpPr>
        <p:spPr/>
        <p:txBody>
          <a:bodyPr/>
          <a:lstStyle/>
          <a:p>
            <a:pPr defTabSz="1219170">
              <a:buClr>
                <a:srgbClr val="000000"/>
              </a:buClr>
            </a:pPr>
            <a:r>
              <a:rPr lang="en-US" kern="0"/>
              <a:t>/   </a:t>
            </a:r>
            <a:fld id="{00000000-1234-1234-1234-123412341234}" type="slidenum">
              <a:rPr lang="en-US" kern="0" smtClean="0"/>
              <a:pPr defTabSz="1219170">
                <a:buClr>
                  <a:srgbClr val="000000"/>
                </a:buClr>
              </a:pPr>
              <a:t>112</a:t>
            </a:fld>
            <a:endParaRPr kern="0"/>
          </a:p>
        </p:txBody>
      </p:sp>
      <p:pic>
        <p:nvPicPr>
          <p:cNvPr id="5" name="Picture 4">
            <a:extLst>
              <a:ext uri="{FF2B5EF4-FFF2-40B4-BE49-F238E27FC236}">
                <a16:creationId xmlns:a16="http://schemas.microsoft.com/office/drawing/2014/main" id="{EE4EA4A0-502B-422D-8080-816659225BDB}"/>
              </a:ext>
            </a:extLst>
          </p:cNvPr>
          <p:cNvPicPr>
            <a:picLocks noChangeAspect="1"/>
          </p:cNvPicPr>
          <p:nvPr/>
        </p:nvPicPr>
        <p:blipFill>
          <a:blip r:embed="rId3"/>
          <a:stretch>
            <a:fillRect/>
          </a:stretch>
        </p:blipFill>
        <p:spPr>
          <a:xfrm>
            <a:off x="1809750" y="2647950"/>
            <a:ext cx="8572500" cy="1562100"/>
          </a:xfrm>
          <a:prstGeom prst="rect">
            <a:avLst/>
          </a:prstGeom>
        </p:spPr>
      </p:pic>
    </p:spTree>
    <p:extLst>
      <p:ext uri="{BB962C8B-B14F-4D97-AF65-F5344CB8AC3E}">
        <p14:creationId xmlns:p14="http://schemas.microsoft.com/office/powerpoint/2010/main" val="244720639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FDE72-7E28-4CE1-BD98-35AA39F70D0A}"/>
              </a:ext>
            </a:extLst>
          </p:cNvPr>
          <p:cNvSpPr>
            <a:spLocks noGrp="1"/>
          </p:cNvSpPr>
          <p:nvPr>
            <p:ph type="title"/>
          </p:nvPr>
        </p:nvSpPr>
        <p:spPr>
          <a:xfrm>
            <a:off x="838199" y="896279"/>
            <a:ext cx="10669622" cy="625567"/>
          </a:xfrm>
        </p:spPr>
        <p:txBody>
          <a:bodyPr/>
          <a:lstStyle/>
          <a:p>
            <a:r>
              <a:rPr lang="en-US" i="1" dirty="0"/>
              <a:t>convert-assignments </a:t>
            </a:r>
            <a:r>
              <a:rPr lang="en-US" dirty="0"/>
              <a:t>Definition</a:t>
            </a:r>
            <a:endParaRPr lang="en-US" i="1" dirty="0"/>
          </a:p>
        </p:txBody>
      </p:sp>
      <p:sp>
        <p:nvSpPr>
          <p:cNvPr id="4" name="Slide Number Placeholder 3">
            <a:extLst>
              <a:ext uri="{FF2B5EF4-FFF2-40B4-BE49-F238E27FC236}">
                <a16:creationId xmlns:a16="http://schemas.microsoft.com/office/drawing/2014/main" id="{B4B50F45-2D30-4D3A-AAE4-239B110301AB}"/>
              </a:ext>
            </a:extLst>
          </p:cNvPr>
          <p:cNvSpPr>
            <a:spLocks noGrp="1"/>
          </p:cNvSpPr>
          <p:nvPr>
            <p:ph type="sldNum" idx="12"/>
          </p:nvPr>
        </p:nvSpPr>
        <p:spPr/>
        <p:txBody>
          <a:bodyPr/>
          <a:lstStyle/>
          <a:p>
            <a:pPr defTabSz="1219170">
              <a:buClr>
                <a:srgbClr val="000000"/>
              </a:buClr>
            </a:pPr>
            <a:r>
              <a:rPr lang="en-US" kern="0"/>
              <a:t>/   </a:t>
            </a:r>
            <a:fld id="{00000000-1234-1234-1234-123412341234}" type="slidenum">
              <a:rPr lang="en-US" kern="0" smtClean="0"/>
              <a:pPr defTabSz="1219170">
                <a:buClr>
                  <a:srgbClr val="000000"/>
                </a:buClr>
              </a:pPr>
              <a:t>113</a:t>
            </a:fld>
            <a:endParaRPr kern="0"/>
          </a:p>
        </p:txBody>
      </p:sp>
      <p:pic>
        <p:nvPicPr>
          <p:cNvPr id="6" name="Picture 5">
            <a:extLst>
              <a:ext uri="{FF2B5EF4-FFF2-40B4-BE49-F238E27FC236}">
                <a16:creationId xmlns:a16="http://schemas.microsoft.com/office/drawing/2014/main" id="{9BD952BF-1041-4A36-A250-55A927521366}"/>
              </a:ext>
            </a:extLst>
          </p:cNvPr>
          <p:cNvPicPr>
            <a:picLocks noChangeAspect="1"/>
          </p:cNvPicPr>
          <p:nvPr/>
        </p:nvPicPr>
        <p:blipFill>
          <a:blip r:embed="rId3"/>
          <a:stretch>
            <a:fillRect/>
          </a:stretch>
        </p:blipFill>
        <p:spPr>
          <a:xfrm>
            <a:off x="2971800" y="2257425"/>
            <a:ext cx="6248400" cy="2343150"/>
          </a:xfrm>
          <a:prstGeom prst="rect">
            <a:avLst/>
          </a:prstGeom>
        </p:spPr>
      </p:pic>
    </p:spTree>
    <p:extLst>
      <p:ext uri="{BB962C8B-B14F-4D97-AF65-F5344CB8AC3E}">
        <p14:creationId xmlns:p14="http://schemas.microsoft.com/office/powerpoint/2010/main" val="250897759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FDE72-7E28-4CE1-BD98-35AA39F70D0A}"/>
              </a:ext>
            </a:extLst>
          </p:cNvPr>
          <p:cNvSpPr>
            <a:spLocks noGrp="1"/>
          </p:cNvSpPr>
          <p:nvPr>
            <p:ph type="title"/>
          </p:nvPr>
        </p:nvSpPr>
        <p:spPr>
          <a:xfrm>
            <a:off x="838199" y="896279"/>
            <a:ext cx="10669622" cy="625567"/>
          </a:xfrm>
        </p:spPr>
        <p:txBody>
          <a:bodyPr/>
          <a:lstStyle/>
          <a:p>
            <a:r>
              <a:rPr lang="en-US" i="1" dirty="0"/>
              <a:t>convert-assignments </a:t>
            </a:r>
            <a:r>
              <a:rPr lang="en-US" dirty="0"/>
              <a:t>Definition</a:t>
            </a:r>
            <a:endParaRPr lang="en-US" i="1" dirty="0"/>
          </a:p>
        </p:txBody>
      </p:sp>
      <p:sp>
        <p:nvSpPr>
          <p:cNvPr id="4" name="Slide Number Placeholder 3">
            <a:extLst>
              <a:ext uri="{FF2B5EF4-FFF2-40B4-BE49-F238E27FC236}">
                <a16:creationId xmlns:a16="http://schemas.microsoft.com/office/drawing/2014/main" id="{B4B50F45-2D30-4D3A-AAE4-239B110301AB}"/>
              </a:ext>
            </a:extLst>
          </p:cNvPr>
          <p:cNvSpPr>
            <a:spLocks noGrp="1"/>
          </p:cNvSpPr>
          <p:nvPr>
            <p:ph type="sldNum" idx="12"/>
          </p:nvPr>
        </p:nvSpPr>
        <p:spPr/>
        <p:txBody>
          <a:bodyPr/>
          <a:lstStyle/>
          <a:p>
            <a:pPr defTabSz="1219170">
              <a:buClr>
                <a:srgbClr val="000000"/>
              </a:buClr>
            </a:pPr>
            <a:r>
              <a:rPr lang="en-US" kern="0"/>
              <a:t>/   </a:t>
            </a:r>
            <a:fld id="{00000000-1234-1234-1234-123412341234}" type="slidenum">
              <a:rPr lang="en-US" kern="0" smtClean="0"/>
              <a:pPr defTabSz="1219170">
                <a:buClr>
                  <a:srgbClr val="000000"/>
                </a:buClr>
              </a:pPr>
              <a:t>114</a:t>
            </a:fld>
            <a:endParaRPr kern="0"/>
          </a:p>
        </p:txBody>
      </p:sp>
      <p:pic>
        <p:nvPicPr>
          <p:cNvPr id="6" name="Picture 5">
            <a:extLst>
              <a:ext uri="{FF2B5EF4-FFF2-40B4-BE49-F238E27FC236}">
                <a16:creationId xmlns:a16="http://schemas.microsoft.com/office/drawing/2014/main" id="{A26BFCC9-CE34-4C75-8115-68EE33624178}"/>
              </a:ext>
            </a:extLst>
          </p:cNvPr>
          <p:cNvPicPr>
            <a:picLocks noChangeAspect="1"/>
          </p:cNvPicPr>
          <p:nvPr/>
        </p:nvPicPr>
        <p:blipFill>
          <a:blip r:embed="rId3"/>
          <a:stretch>
            <a:fillRect/>
          </a:stretch>
        </p:blipFill>
        <p:spPr>
          <a:xfrm>
            <a:off x="123825" y="2509837"/>
            <a:ext cx="11944350" cy="1838325"/>
          </a:xfrm>
          <a:prstGeom prst="rect">
            <a:avLst/>
          </a:prstGeom>
        </p:spPr>
      </p:pic>
    </p:spTree>
    <p:extLst>
      <p:ext uri="{BB962C8B-B14F-4D97-AF65-F5344CB8AC3E}">
        <p14:creationId xmlns:p14="http://schemas.microsoft.com/office/powerpoint/2010/main" val="311819365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FDE72-7E28-4CE1-BD98-35AA39F70D0A}"/>
              </a:ext>
            </a:extLst>
          </p:cNvPr>
          <p:cNvSpPr>
            <a:spLocks noGrp="1"/>
          </p:cNvSpPr>
          <p:nvPr>
            <p:ph type="title"/>
          </p:nvPr>
        </p:nvSpPr>
        <p:spPr>
          <a:xfrm>
            <a:off x="838199" y="896279"/>
            <a:ext cx="10669622" cy="625567"/>
          </a:xfrm>
        </p:spPr>
        <p:txBody>
          <a:bodyPr/>
          <a:lstStyle/>
          <a:p>
            <a:r>
              <a:rPr lang="en-US" i="1" dirty="0"/>
              <a:t>convert-assignments </a:t>
            </a:r>
            <a:r>
              <a:rPr lang="en-US" dirty="0"/>
              <a:t>Definition</a:t>
            </a:r>
            <a:endParaRPr lang="en-US" i="1" dirty="0"/>
          </a:p>
        </p:txBody>
      </p:sp>
      <p:sp>
        <p:nvSpPr>
          <p:cNvPr id="4" name="Slide Number Placeholder 3">
            <a:extLst>
              <a:ext uri="{FF2B5EF4-FFF2-40B4-BE49-F238E27FC236}">
                <a16:creationId xmlns:a16="http://schemas.microsoft.com/office/drawing/2014/main" id="{B4B50F45-2D30-4D3A-AAE4-239B110301AB}"/>
              </a:ext>
            </a:extLst>
          </p:cNvPr>
          <p:cNvSpPr>
            <a:spLocks noGrp="1"/>
          </p:cNvSpPr>
          <p:nvPr>
            <p:ph type="sldNum" idx="12"/>
          </p:nvPr>
        </p:nvSpPr>
        <p:spPr/>
        <p:txBody>
          <a:bodyPr/>
          <a:lstStyle/>
          <a:p>
            <a:pPr defTabSz="1219170">
              <a:buClr>
                <a:srgbClr val="000000"/>
              </a:buClr>
            </a:pPr>
            <a:r>
              <a:rPr lang="en-US" kern="0"/>
              <a:t>/   </a:t>
            </a:r>
            <a:fld id="{00000000-1234-1234-1234-123412341234}" type="slidenum">
              <a:rPr lang="en-US" kern="0" smtClean="0"/>
              <a:pPr defTabSz="1219170">
                <a:buClr>
                  <a:srgbClr val="000000"/>
                </a:buClr>
              </a:pPr>
              <a:t>115</a:t>
            </a:fld>
            <a:endParaRPr kern="0"/>
          </a:p>
        </p:txBody>
      </p:sp>
      <p:pic>
        <p:nvPicPr>
          <p:cNvPr id="8" name="Picture 7">
            <a:extLst>
              <a:ext uri="{FF2B5EF4-FFF2-40B4-BE49-F238E27FC236}">
                <a16:creationId xmlns:a16="http://schemas.microsoft.com/office/drawing/2014/main" id="{E465098B-BD56-4745-A4A3-F738CF871B71}"/>
              </a:ext>
            </a:extLst>
          </p:cNvPr>
          <p:cNvPicPr>
            <a:picLocks noChangeAspect="1"/>
          </p:cNvPicPr>
          <p:nvPr/>
        </p:nvPicPr>
        <p:blipFill>
          <a:blip r:embed="rId3"/>
          <a:stretch>
            <a:fillRect/>
          </a:stretch>
        </p:blipFill>
        <p:spPr>
          <a:xfrm>
            <a:off x="0" y="2158259"/>
            <a:ext cx="12192000" cy="2541481"/>
          </a:xfrm>
          <a:prstGeom prst="rect">
            <a:avLst/>
          </a:prstGeom>
        </p:spPr>
      </p:pic>
    </p:spTree>
    <p:extLst>
      <p:ext uri="{BB962C8B-B14F-4D97-AF65-F5344CB8AC3E}">
        <p14:creationId xmlns:p14="http://schemas.microsoft.com/office/powerpoint/2010/main" val="292590971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FDE72-7E28-4CE1-BD98-35AA39F70D0A}"/>
              </a:ext>
            </a:extLst>
          </p:cNvPr>
          <p:cNvSpPr>
            <a:spLocks noGrp="1"/>
          </p:cNvSpPr>
          <p:nvPr>
            <p:ph type="title"/>
          </p:nvPr>
        </p:nvSpPr>
        <p:spPr>
          <a:xfrm>
            <a:off x="838199" y="896279"/>
            <a:ext cx="10669622" cy="625567"/>
          </a:xfrm>
        </p:spPr>
        <p:txBody>
          <a:bodyPr/>
          <a:lstStyle/>
          <a:p>
            <a:r>
              <a:rPr lang="en-US" i="1" dirty="0"/>
              <a:t>convert-assignments </a:t>
            </a:r>
            <a:r>
              <a:rPr lang="en-US" dirty="0"/>
              <a:t>Definition</a:t>
            </a:r>
            <a:endParaRPr lang="en-US" i="1" dirty="0"/>
          </a:p>
        </p:txBody>
      </p:sp>
      <p:sp>
        <p:nvSpPr>
          <p:cNvPr id="4" name="Slide Number Placeholder 3">
            <a:extLst>
              <a:ext uri="{FF2B5EF4-FFF2-40B4-BE49-F238E27FC236}">
                <a16:creationId xmlns:a16="http://schemas.microsoft.com/office/drawing/2014/main" id="{B4B50F45-2D30-4D3A-AAE4-239B110301AB}"/>
              </a:ext>
            </a:extLst>
          </p:cNvPr>
          <p:cNvSpPr>
            <a:spLocks noGrp="1"/>
          </p:cNvSpPr>
          <p:nvPr>
            <p:ph type="sldNum" idx="12"/>
          </p:nvPr>
        </p:nvSpPr>
        <p:spPr/>
        <p:txBody>
          <a:bodyPr/>
          <a:lstStyle/>
          <a:p>
            <a:pPr defTabSz="1219170">
              <a:buClr>
                <a:srgbClr val="000000"/>
              </a:buClr>
            </a:pPr>
            <a:r>
              <a:rPr lang="en-US" kern="0"/>
              <a:t>/   </a:t>
            </a:r>
            <a:fld id="{00000000-1234-1234-1234-123412341234}" type="slidenum">
              <a:rPr lang="en-US" kern="0" smtClean="0"/>
              <a:pPr defTabSz="1219170">
                <a:buClr>
                  <a:srgbClr val="000000"/>
                </a:buClr>
              </a:pPr>
              <a:t>116</a:t>
            </a:fld>
            <a:endParaRPr kern="0"/>
          </a:p>
        </p:txBody>
      </p:sp>
      <p:pic>
        <p:nvPicPr>
          <p:cNvPr id="6" name="Picture 5">
            <a:extLst>
              <a:ext uri="{FF2B5EF4-FFF2-40B4-BE49-F238E27FC236}">
                <a16:creationId xmlns:a16="http://schemas.microsoft.com/office/drawing/2014/main" id="{7A9E4A5A-3C51-408F-8CFA-5278D9B0B084}"/>
              </a:ext>
            </a:extLst>
          </p:cNvPr>
          <p:cNvPicPr>
            <a:picLocks noChangeAspect="1"/>
          </p:cNvPicPr>
          <p:nvPr/>
        </p:nvPicPr>
        <p:blipFill>
          <a:blip r:embed="rId3"/>
          <a:stretch>
            <a:fillRect/>
          </a:stretch>
        </p:blipFill>
        <p:spPr>
          <a:xfrm>
            <a:off x="1595437" y="2214562"/>
            <a:ext cx="9001125" cy="2428875"/>
          </a:xfrm>
          <a:prstGeom prst="rect">
            <a:avLst/>
          </a:prstGeom>
        </p:spPr>
      </p:pic>
    </p:spTree>
    <p:extLst>
      <p:ext uri="{BB962C8B-B14F-4D97-AF65-F5344CB8AC3E}">
        <p14:creationId xmlns:p14="http://schemas.microsoft.com/office/powerpoint/2010/main" val="25829159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FDE72-7E28-4CE1-BD98-35AA39F70D0A}"/>
              </a:ext>
            </a:extLst>
          </p:cNvPr>
          <p:cNvSpPr>
            <a:spLocks noGrp="1"/>
          </p:cNvSpPr>
          <p:nvPr>
            <p:ph type="title"/>
          </p:nvPr>
        </p:nvSpPr>
        <p:spPr>
          <a:xfrm>
            <a:off x="838199" y="896279"/>
            <a:ext cx="10669622" cy="625567"/>
          </a:xfrm>
        </p:spPr>
        <p:txBody>
          <a:bodyPr/>
          <a:lstStyle/>
          <a:p>
            <a:r>
              <a:rPr lang="en-US" i="1" dirty="0"/>
              <a:t>convert-assignments </a:t>
            </a:r>
            <a:r>
              <a:rPr lang="en-US" dirty="0"/>
              <a:t>Definition</a:t>
            </a:r>
            <a:endParaRPr lang="en-US" i="1" dirty="0"/>
          </a:p>
        </p:txBody>
      </p:sp>
      <p:sp>
        <p:nvSpPr>
          <p:cNvPr id="4" name="Slide Number Placeholder 3">
            <a:extLst>
              <a:ext uri="{FF2B5EF4-FFF2-40B4-BE49-F238E27FC236}">
                <a16:creationId xmlns:a16="http://schemas.microsoft.com/office/drawing/2014/main" id="{B4B50F45-2D30-4D3A-AAE4-239B110301AB}"/>
              </a:ext>
            </a:extLst>
          </p:cNvPr>
          <p:cNvSpPr>
            <a:spLocks noGrp="1"/>
          </p:cNvSpPr>
          <p:nvPr>
            <p:ph type="sldNum" idx="12"/>
          </p:nvPr>
        </p:nvSpPr>
        <p:spPr/>
        <p:txBody>
          <a:bodyPr/>
          <a:lstStyle/>
          <a:p>
            <a:pPr defTabSz="1219170">
              <a:buClr>
                <a:srgbClr val="000000"/>
              </a:buClr>
            </a:pPr>
            <a:r>
              <a:rPr lang="en-US" kern="0"/>
              <a:t>/   </a:t>
            </a:r>
            <a:fld id="{00000000-1234-1234-1234-123412341234}" type="slidenum">
              <a:rPr lang="en-US" kern="0" smtClean="0"/>
              <a:pPr defTabSz="1219170">
                <a:buClr>
                  <a:srgbClr val="000000"/>
                </a:buClr>
              </a:pPr>
              <a:t>117</a:t>
            </a:fld>
            <a:endParaRPr kern="0"/>
          </a:p>
        </p:txBody>
      </p:sp>
      <p:pic>
        <p:nvPicPr>
          <p:cNvPr id="6" name="Picture 5">
            <a:extLst>
              <a:ext uri="{FF2B5EF4-FFF2-40B4-BE49-F238E27FC236}">
                <a16:creationId xmlns:a16="http://schemas.microsoft.com/office/drawing/2014/main" id="{3E508AC4-2EF3-44F3-9DB1-C12DC1F614EA}"/>
              </a:ext>
            </a:extLst>
          </p:cNvPr>
          <p:cNvPicPr>
            <a:picLocks noChangeAspect="1"/>
          </p:cNvPicPr>
          <p:nvPr/>
        </p:nvPicPr>
        <p:blipFill>
          <a:blip r:embed="rId3"/>
          <a:stretch>
            <a:fillRect/>
          </a:stretch>
        </p:blipFill>
        <p:spPr>
          <a:xfrm>
            <a:off x="1222057" y="1521846"/>
            <a:ext cx="8927783" cy="4701706"/>
          </a:xfrm>
          <a:prstGeom prst="rect">
            <a:avLst/>
          </a:prstGeom>
        </p:spPr>
      </p:pic>
    </p:spTree>
    <p:extLst>
      <p:ext uri="{BB962C8B-B14F-4D97-AF65-F5344CB8AC3E}">
        <p14:creationId xmlns:p14="http://schemas.microsoft.com/office/powerpoint/2010/main" val="350113897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FDE72-7E28-4CE1-BD98-35AA39F70D0A}"/>
              </a:ext>
            </a:extLst>
          </p:cNvPr>
          <p:cNvSpPr>
            <a:spLocks noGrp="1"/>
          </p:cNvSpPr>
          <p:nvPr>
            <p:ph type="title"/>
          </p:nvPr>
        </p:nvSpPr>
        <p:spPr>
          <a:xfrm>
            <a:off x="838199" y="896279"/>
            <a:ext cx="10669622" cy="625567"/>
          </a:xfrm>
        </p:spPr>
        <p:txBody>
          <a:bodyPr/>
          <a:lstStyle/>
          <a:p>
            <a:r>
              <a:rPr lang="en-US" i="1" dirty="0"/>
              <a:t>convert-assignments </a:t>
            </a:r>
            <a:r>
              <a:rPr lang="en-US" dirty="0"/>
              <a:t>Lemmas</a:t>
            </a:r>
            <a:endParaRPr lang="en-US" i="1" dirty="0"/>
          </a:p>
        </p:txBody>
      </p:sp>
      <p:sp>
        <p:nvSpPr>
          <p:cNvPr id="4" name="Slide Number Placeholder 3">
            <a:extLst>
              <a:ext uri="{FF2B5EF4-FFF2-40B4-BE49-F238E27FC236}">
                <a16:creationId xmlns:a16="http://schemas.microsoft.com/office/drawing/2014/main" id="{B4B50F45-2D30-4D3A-AAE4-239B110301AB}"/>
              </a:ext>
            </a:extLst>
          </p:cNvPr>
          <p:cNvSpPr>
            <a:spLocks noGrp="1"/>
          </p:cNvSpPr>
          <p:nvPr>
            <p:ph type="sldNum" idx="12"/>
          </p:nvPr>
        </p:nvSpPr>
        <p:spPr/>
        <p:txBody>
          <a:bodyPr/>
          <a:lstStyle/>
          <a:p>
            <a:pPr defTabSz="1219170">
              <a:buClr>
                <a:srgbClr val="000000"/>
              </a:buClr>
            </a:pPr>
            <a:r>
              <a:rPr lang="en-US" kern="0"/>
              <a:t>/   </a:t>
            </a:r>
            <a:fld id="{00000000-1234-1234-1234-123412341234}" type="slidenum">
              <a:rPr lang="en-US" kern="0" smtClean="0"/>
              <a:pPr defTabSz="1219170">
                <a:buClr>
                  <a:srgbClr val="000000"/>
                </a:buClr>
              </a:pPr>
              <a:t>118</a:t>
            </a:fld>
            <a:endParaRPr kern="0"/>
          </a:p>
        </p:txBody>
      </p:sp>
      <p:pic>
        <p:nvPicPr>
          <p:cNvPr id="6" name="Picture 5">
            <a:extLst>
              <a:ext uri="{FF2B5EF4-FFF2-40B4-BE49-F238E27FC236}">
                <a16:creationId xmlns:a16="http://schemas.microsoft.com/office/drawing/2014/main" id="{15D9B8ED-B997-4901-B2D7-7B74FE69A91C}"/>
              </a:ext>
            </a:extLst>
          </p:cNvPr>
          <p:cNvPicPr>
            <a:picLocks noChangeAspect="1"/>
          </p:cNvPicPr>
          <p:nvPr/>
        </p:nvPicPr>
        <p:blipFill>
          <a:blip r:embed="rId3"/>
          <a:stretch>
            <a:fillRect/>
          </a:stretch>
        </p:blipFill>
        <p:spPr>
          <a:xfrm>
            <a:off x="838199" y="1498780"/>
            <a:ext cx="5257801" cy="1226330"/>
          </a:xfrm>
          <a:prstGeom prst="rect">
            <a:avLst/>
          </a:prstGeom>
        </p:spPr>
      </p:pic>
      <p:pic>
        <p:nvPicPr>
          <p:cNvPr id="8" name="Picture 7">
            <a:extLst>
              <a:ext uri="{FF2B5EF4-FFF2-40B4-BE49-F238E27FC236}">
                <a16:creationId xmlns:a16="http://schemas.microsoft.com/office/drawing/2014/main" id="{76CE5452-01BA-4C3E-B7F0-BAD59E3AD382}"/>
              </a:ext>
            </a:extLst>
          </p:cNvPr>
          <p:cNvPicPr>
            <a:picLocks noChangeAspect="1"/>
          </p:cNvPicPr>
          <p:nvPr/>
        </p:nvPicPr>
        <p:blipFill>
          <a:blip r:embed="rId4"/>
          <a:stretch>
            <a:fillRect/>
          </a:stretch>
        </p:blipFill>
        <p:spPr>
          <a:xfrm>
            <a:off x="838199" y="2863566"/>
            <a:ext cx="7754522" cy="1130868"/>
          </a:xfrm>
          <a:prstGeom prst="rect">
            <a:avLst/>
          </a:prstGeom>
        </p:spPr>
      </p:pic>
      <p:pic>
        <p:nvPicPr>
          <p:cNvPr id="7" name="Picture 6">
            <a:extLst>
              <a:ext uri="{FF2B5EF4-FFF2-40B4-BE49-F238E27FC236}">
                <a16:creationId xmlns:a16="http://schemas.microsoft.com/office/drawing/2014/main" id="{67903972-7CFE-4A98-BD77-7D701250B8DF}"/>
              </a:ext>
            </a:extLst>
          </p:cNvPr>
          <p:cNvPicPr>
            <a:picLocks noChangeAspect="1"/>
          </p:cNvPicPr>
          <p:nvPr/>
        </p:nvPicPr>
        <p:blipFill>
          <a:blip r:embed="rId5"/>
          <a:stretch>
            <a:fillRect/>
          </a:stretch>
        </p:blipFill>
        <p:spPr>
          <a:xfrm>
            <a:off x="838199" y="4132890"/>
            <a:ext cx="6065564" cy="1329137"/>
          </a:xfrm>
          <a:prstGeom prst="rect">
            <a:avLst/>
          </a:prstGeom>
        </p:spPr>
      </p:pic>
    </p:spTree>
    <p:extLst>
      <p:ext uri="{BB962C8B-B14F-4D97-AF65-F5344CB8AC3E}">
        <p14:creationId xmlns:p14="http://schemas.microsoft.com/office/powerpoint/2010/main" val="32203774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1FA51C-4973-4FF0-88BA-C462C6DECA26}"/>
              </a:ext>
            </a:extLst>
          </p:cNvPr>
          <p:cNvSpPr>
            <a:spLocks noGrp="1"/>
          </p:cNvSpPr>
          <p:nvPr>
            <p:ph type="title"/>
          </p:nvPr>
        </p:nvSpPr>
        <p:spPr/>
        <p:txBody>
          <a:bodyPr/>
          <a:lstStyle/>
          <a:p>
            <a:r>
              <a:rPr lang="en-US" dirty="0">
                <a:solidFill>
                  <a:schemeClr val="accent1"/>
                </a:solidFill>
              </a:rPr>
              <a:t>Proof</a:t>
            </a:r>
          </a:p>
        </p:txBody>
      </p:sp>
      <p:sp>
        <p:nvSpPr>
          <p:cNvPr id="3" name="Text Placeholder 2">
            <a:extLst>
              <a:ext uri="{FF2B5EF4-FFF2-40B4-BE49-F238E27FC236}">
                <a16:creationId xmlns:a16="http://schemas.microsoft.com/office/drawing/2014/main" id="{1E3F8D17-8FA8-486B-97F3-148893E2DF2C}"/>
              </a:ext>
            </a:extLst>
          </p:cNvPr>
          <p:cNvSpPr txBox="1">
            <a:spLocks/>
          </p:cNvSpPr>
          <p:nvPr/>
        </p:nvSpPr>
        <p:spPr>
          <a:xfrm>
            <a:off x="672347" y="2633999"/>
            <a:ext cx="10515600" cy="3835908"/>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215895"/>
            <a:r>
              <a:rPr lang="en-US" sz="2800" kern="0" dirty="0">
                <a:solidFill>
                  <a:schemeClr val="accent1"/>
                </a:solidFill>
              </a:rPr>
              <a:t>Overview</a:t>
            </a:r>
          </a:p>
          <a:p>
            <a:pPr marL="215895"/>
            <a:endParaRPr lang="en-US" sz="2800" kern="0" dirty="0">
              <a:solidFill>
                <a:schemeClr val="accent1"/>
              </a:solidFill>
            </a:endParaRPr>
          </a:p>
          <a:p>
            <a:pPr marL="215895"/>
            <a:r>
              <a:rPr lang="en-US" sz="2800" kern="0" dirty="0">
                <a:solidFill>
                  <a:schemeClr val="accent1"/>
                </a:solidFill>
              </a:rPr>
              <a:t>Deterministic Semantics</a:t>
            </a:r>
          </a:p>
          <a:p>
            <a:pPr marL="215895"/>
            <a:endParaRPr lang="en-US" sz="2800" kern="0" dirty="0">
              <a:solidFill>
                <a:schemeClr val="accent1"/>
              </a:solidFill>
            </a:endParaRPr>
          </a:p>
          <a:p>
            <a:pPr marL="215895"/>
            <a:r>
              <a:rPr lang="en-US" sz="2800" i="1" kern="0" dirty="0">
                <a:solidFill>
                  <a:schemeClr val="accent1"/>
                </a:solidFill>
              </a:rPr>
              <a:t>ca</a:t>
            </a:r>
            <a:r>
              <a:rPr lang="en-US" sz="2800" kern="0" dirty="0">
                <a:solidFill>
                  <a:schemeClr val="accent1"/>
                </a:solidFill>
              </a:rPr>
              <a:t> is a simulation relation</a:t>
            </a:r>
          </a:p>
        </p:txBody>
      </p:sp>
    </p:spTree>
    <p:extLst>
      <p:ext uri="{BB962C8B-B14F-4D97-AF65-F5344CB8AC3E}">
        <p14:creationId xmlns:p14="http://schemas.microsoft.com/office/powerpoint/2010/main" val="19291484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FDE72-7E28-4CE1-BD98-35AA39F70D0A}"/>
              </a:ext>
            </a:extLst>
          </p:cNvPr>
          <p:cNvSpPr>
            <a:spLocks noGrp="1"/>
          </p:cNvSpPr>
          <p:nvPr>
            <p:ph type="title"/>
          </p:nvPr>
        </p:nvSpPr>
        <p:spPr>
          <a:xfrm>
            <a:off x="838199" y="896279"/>
            <a:ext cx="10669622" cy="625567"/>
          </a:xfrm>
        </p:spPr>
        <p:txBody>
          <a:bodyPr/>
          <a:lstStyle/>
          <a:p>
            <a:r>
              <a:rPr lang="en-US" dirty="0"/>
              <a:t>This project</a:t>
            </a:r>
          </a:p>
        </p:txBody>
      </p:sp>
      <p:sp>
        <p:nvSpPr>
          <p:cNvPr id="4" name="Slide Number Placeholder 3">
            <a:extLst>
              <a:ext uri="{FF2B5EF4-FFF2-40B4-BE49-F238E27FC236}">
                <a16:creationId xmlns:a16="http://schemas.microsoft.com/office/drawing/2014/main" id="{B4B50F45-2D30-4D3A-AAE4-239B110301AB}"/>
              </a:ext>
            </a:extLst>
          </p:cNvPr>
          <p:cNvSpPr>
            <a:spLocks noGrp="1"/>
          </p:cNvSpPr>
          <p:nvPr>
            <p:ph type="sldNum" idx="12"/>
          </p:nvPr>
        </p:nvSpPr>
        <p:spPr/>
        <p:txBody>
          <a:bodyPr/>
          <a:lstStyle/>
          <a:p>
            <a:pPr defTabSz="1219170">
              <a:buClr>
                <a:srgbClr val="000000"/>
              </a:buClr>
            </a:pPr>
            <a:r>
              <a:rPr lang="en-US" kern="0"/>
              <a:t>/   </a:t>
            </a:r>
            <a:fld id="{00000000-1234-1234-1234-123412341234}" type="slidenum">
              <a:rPr lang="en-US" kern="0" smtClean="0"/>
              <a:pPr defTabSz="1219170">
                <a:buClr>
                  <a:srgbClr val="000000"/>
                </a:buClr>
              </a:pPr>
              <a:t>12</a:t>
            </a:fld>
            <a:endParaRPr kern="0"/>
          </a:p>
        </p:txBody>
      </p:sp>
      <p:pic>
        <p:nvPicPr>
          <p:cNvPr id="8" name="Picture 7">
            <a:extLst>
              <a:ext uri="{FF2B5EF4-FFF2-40B4-BE49-F238E27FC236}">
                <a16:creationId xmlns:a16="http://schemas.microsoft.com/office/drawing/2014/main" id="{64EA69F0-974B-47B0-979C-1952DC909DB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52" y="2050466"/>
            <a:ext cx="12191848" cy="3278279"/>
          </a:xfrm>
          <a:prstGeom prst="rect">
            <a:avLst/>
          </a:prstGeom>
        </p:spPr>
      </p:pic>
    </p:spTree>
    <p:extLst>
      <p:ext uri="{BB962C8B-B14F-4D97-AF65-F5344CB8AC3E}">
        <p14:creationId xmlns:p14="http://schemas.microsoft.com/office/powerpoint/2010/main" val="221396527"/>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FDE72-7E28-4CE1-BD98-35AA39F70D0A}"/>
              </a:ext>
            </a:extLst>
          </p:cNvPr>
          <p:cNvSpPr>
            <a:spLocks noGrp="1"/>
          </p:cNvSpPr>
          <p:nvPr>
            <p:ph type="title"/>
          </p:nvPr>
        </p:nvSpPr>
        <p:spPr>
          <a:xfrm>
            <a:off x="838199" y="896279"/>
            <a:ext cx="10669622" cy="625567"/>
          </a:xfrm>
        </p:spPr>
        <p:txBody>
          <a:bodyPr/>
          <a:lstStyle/>
          <a:p>
            <a:r>
              <a:rPr lang="en-US" dirty="0"/>
              <a:t>Proof Overview</a:t>
            </a:r>
          </a:p>
        </p:txBody>
      </p:sp>
      <p:sp>
        <p:nvSpPr>
          <p:cNvPr id="4" name="Slide Number Placeholder 3">
            <a:extLst>
              <a:ext uri="{FF2B5EF4-FFF2-40B4-BE49-F238E27FC236}">
                <a16:creationId xmlns:a16="http://schemas.microsoft.com/office/drawing/2014/main" id="{B4B50F45-2D30-4D3A-AAE4-239B110301AB}"/>
              </a:ext>
            </a:extLst>
          </p:cNvPr>
          <p:cNvSpPr>
            <a:spLocks noGrp="1"/>
          </p:cNvSpPr>
          <p:nvPr>
            <p:ph type="sldNum" idx="12"/>
          </p:nvPr>
        </p:nvSpPr>
        <p:spPr/>
        <p:txBody>
          <a:bodyPr/>
          <a:lstStyle/>
          <a:p>
            <a:pPr defTabSz="1219170">
              <a:buClr>
                <a:srgbClr val="000000"/>
              </a:buClr>
            </a:pPr>
            <a:r>
              <a:rPr lang="en-US" kern="0"/>
              <a:t>/   </a:t>
            </a:r>
            <a:fld id="{00000000-1234-1234-1234-123412341234}" type="slidenum">
              <a:rPr lang="en-US" kern="0" smtClean="0"/>
              <a:pPr defTabSz="1219170">
                <a:buClr>
                  <a:srgbClr val="000000"/>
                </a:buClr>
              </a:pPr>
              <a:t>120</a:t>
            </a:fld>
            <a:endParaRPr kern="0"/>
          </a:p>
        </p:txBody>
      </p:sp>
      <p:pic>
        <p:nvPicPr>
          <p:cNvPr id="10" name="Picture 9">
            <a:extLst>
              <a:ext uri="{FF2B5EF4-FFF2-40B4-BE49-F238E27FC236}">
                <a16:creationId xmlns:a16="http://schemas.microsoft.com/office/drawing/2014/main" id="{D01B1BF2-F55A-4C2E-8DEB-EE2014B38949}"/>
              </a:ext>
            </a:extLst>
          </p:cNvPr>
          <p:cNvPicPr>
            <a:picLocks noChangeAspect="1"/>
          </p:cNvPicPr>
          <p:nvPr/>
        </p:nvPicPr>
        <p:blipFill>
          <a:blip r:embed="rId3"/>
          <a:stretch>
            <a:fillRect/>
          </a:stretch>
        </p:blipFill>
        <p:spPr>
          <a:xfrm>
            <a:off x="0" y="1983015"/>
            <a:ext cx="12192000" cy="3318689"/>
          </a:xfrm>
          <a:prstGeom prst="rect">
            <a:avLst/>
          </a:prstGeom>
        </p:spPr>
      </p:pic>
    </p:spTree>
    <p:extLst>
      <p:ext uri="{BB962C8B-B14F-4D97-AF65-F5344CB8AC3E}">
        <p14:creationId xmlns:p14="http://schemas.microsoft.com/office/powerpoint/2010/main" val="193418469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FDE72-7E28-4CE1-BD98-35AA39F70D0A}"/>
              </a:ext>
            </a:extLst>
          </p:cNvPr>
          <p:cNvSpPr>
            <a:spLocks noGrp="1"/>
          </p:cNvSpPr>
          <p:nvPr>
            <p:ph type="title"/>
          </p:nvPr>
        </p:nvSpPr>
        <p:spPr>
          <a:xfrm>
            <a:off x="838199" y="896279"/>
            <a:ext cx="10669622" cy="625567"/>
          </a:xfrm>
        </p:spPr>
        <p:txBody>
          <a:bodyPr/>
          <a:lstStyle/>
          <a:p>
            <a:r>
              <a:rPr lang="en-US" dirty="0"/>
              <a:t>Multiple Steps</a:t>
            </a:r>
          </a:p>
        </p:txBody>
      </p:sp>
      <p:sp>
        <p:nvSpPr>
          <p:cNvPr id="4" name="Slide Number Placeholder 3">
            <a:extLst>
              <a:ext uri="{FF2B5EF4-FFF2-40B4-BE49-F238E27FC236}">
                <a16:creationId xmlns:a16="http://schemas.microsoft.com/office/drawing/2014/main" id="{B4B50F45-2D30-4D3A-AAE4-239B110301AB}"/>
              </a:ext>
            </a:extLst>
          </p:cNvPr>
          <p:cNvSpPr>
            <a:spLocks noGrp="1"/>
          </p:cNvSpPr>
          <p:nvPr>
            <p:ph type="sldNum" idx="12"/>
          </p:nvPr>
        </p:nvSpPr>
        <p:spPr/>
        <p:txBody>
          <a:bodyPr/>
          <a:lstStyle/>
          <a:p>
            <a:pPr defTabSz="1219170">
              <a:buClr>
                <a:srgbClr val="000000"/>
              </a:buClr>
            </a:pPr>
            <a:r>
              <a:rPr lang="en-US" kern="0"/>
              <a:t>/   </a:t>
            </a:r>
            <a:fld id="{00000000-1234-1234-1234-123412341234}" type="slidenum">
              <a:rPr lang="en-US" kern="0" smtClean="0"/>
              <a:pPr defTabSz="1219170">
                <a:buClr>
                  <a:srgbClr val="000000"/>
                </a:buClr>
              </a:pPr>
              <a:t>121</a:t>
            </a:fld>
            <a:endParaRPr kern="0"/>
          </a:p>
        </p:txBody>
      </p:sp>
      <p:pic>
        <p:nvPicPr>
          <p:cNvPr id="5" name="Picture 4">
            <a:extLst>
              <a:ext uri="{FF2B5EF4-FFF2-40B4-BE49-F238E27FC236}">
                <a16:creationId xmlns:a16="http://schemas.microsoft.com/office/drawing/2014/main" id="{473D440A-0531-43D2-994A-7014B6A24DEE}"/>
              </a:ext>
            </a:extLst>
          </p:cNvPr>
          <p:cNvPicPr>
            <a:picLocks noChangeAspect="1"/>
          </p:cNvPicPr>
          <p:nvPr/>
        </p:nvPicPr>
        <p:blipFill>
          <a:blip r:embed="rId3"/>
          <a:stretch>
            <a:fillRect/>
          </a:stretch>
        </p:blipFill>
        <p:spPr>
          <a:xfrm>
            <a:off x="1609725" y="1684406"/>
            <a:ext cx="8972550" cy="4095750"/>
          </a:xfrm>
          <a:prstGeom prst="rect">
            <a:avLst/>
          </a:prstGeom>
        </p:spPr>
      </p:pic>
    </p:spTree>
    <p:extLst>
      <p:ext uri="{BB962C8B-B14F-4D97-AF65-F5344CB8AC3E}">
        <p14:creationId xmlns:p14="http://schemas.microsoft.com/office/powerpoint/2010/main" val="334245939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FDE72-7E28-4CE1-BD98-35AA39F70D0A}"/>
              </a:ext>
            </a:extLst>
          </p:cNvPr>
          <p:cNvSpPr>
            <a:spLocks noGrp="1"/>
          </p:cNvSpPr>
          <p:nvPr>
            <p:ph type="title"/>
          </p:nvPr>
        </p:nvSpPr>
        <p:spPr>
          <a:xfrm>
            <a:off x="838199" y="896279"/>
            <a:ext cx="10669622" cy="625567"/>
          </a:xfrm>
        </p:spPr>
        <p:txBody>
          <a:bodyPr/>
          <a:lstStyle/>
          <a:p>
            <a:r>
              <a:rPr lang="en-US" dirty="0"/>
              <a:t>Equivalent Steps - Simulation</a:t>
            </a:r>
          </a:p>
        </p:txBody>
      </p:sp>
      <p:sp>
        <p:nvSpPr>
          <p:cNvPr id="4" name="Slide Number Placeholder 3">
            <a:extLst>
              <a:ext uri="{FF2B5EF4-FFF2-40B4-BE49-F238E27FC236}">
                <a16:creationId xmlns:a16="http://schemas.microsoft.com/office/drawing/2014/main" id="{B4B50F45-2D30-4D3A-AAE4-239B110301AB}"/>
              </a:ext>
            </a:extLst>
          </p:cNvPr>
          <p:cNvSpPr>
            <a:spLocks noGrp="1"/>
          </p:cNvSpPr>
          <p:nvPr>
            <p:ph type="sldNum" idx="12"/>
          </p:nvPr>
        </p:nvSpPr>
        <p:spPr/>
        <p:txBody>
          <a:bodyPr/>
          <a:lstStyle/>
          <a:p>
            <a:pPr defTabSz="1219170">
              <a:buClr>
                <a:srgbClr val="000000"/>
              </a:buClr>
            </a:pPr>
            <a:r>
              <a:rPr lang="en-US" kern="0"/>
              <a:t>/   </a:t>
            </a:r>
            <a:fld id="{00000000-1234-1234-1234-123412341234}" type="slidenum">
              <a:rPr lang="en-US" kern="0" smtClean="0"/>
              <a:pPr defTabSz="1219170">
                <a:buClr>
                  <a:srgbClr val="000000"/>
                </a:buClr>
              </a:pPr>
              <a:t>122</a:t>
            </a:fld>
            <a:endParaRPr kern="0"/>
          </a:p>
        </p:txBody>
      </p:sp>
      <p:pic>
        <p:nvPicPr>
          <p:cNvPr id="6" name="Picture 5">
            <a:extLst>
              <a:ext uri="{FF2B5EF4-FFF2-40B4-BE49-F238E27FC236}">
                <a16:creationId xmlns:a16="http://schemas.microsoft.com/office/drawing/2014/main" id="{0EE4E203-7EF2-4757-A3FA-6CD964118B0E}"/>
              </a:ext>
            </a:extLst>
          </p:cNvPr>
          <p:cNvPicPr>
            <a:picLocks noChangeAspect="1"/>
          </p:cNvPicPr>
          <p:nvPr/>
        </p:nvPicPr>
        <p:blipFill>
          <a:blip r:embed="rId3"/>
          <a:stretch>
            <a:fillRect/>
          </a:stretch>
        </p:blipFill>
        <p:spPr>
          <a:xfrm>
            <a:off x="0" y="2097003"/>
            <a:ext cx="12192000" cy="3151673"/>
          </a:xfrm>
          <a:prstGeom prst="rect">
            <a:avLst/>
          </a:prstGeom>
        </p:spPr>
      </p:pic>
    </p:spTree>
    <p:extLst>
      <p:ext uri="{BB962C8B-B14F-4D97-AF65-F5344CB8AC3E}">
        <p14:creationId xmlns:p14="http://schemas.microsoft.com/office/powerpoint/2010/main" val="198899032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1FA51C-4973-4FF0-88BA-C462C6DECA26}"/>
              </a:ext>
            </a:extLst>
          </p:cNvPr>
          <p:cNvSpPr>
            <a:spLocks noGrp="1"/>
          </p:cNvSpPr>
          <p:nvPr>
            <p:ph type="title"/>
          </p:nvPr>
        </p:nvSpPr>
        <p:spPr/>
        <p:txBody>
          <a:bodyPr/>
          <a:lstStyle/>
          <a:p>
            <a:r>
              <a:rPr lang="en-US" dirty="0">
                <a:solidFill>
                  <a:schemeClr val="accent1"/>
                </a:solidFill>
              </a:rPr>
              <a:t>Proof</a:t>
            </a:r>
          </a:p>
        </p:txBody>
      </p:sp>
      <p:sp>
        <p:nvSpPr>
          <p:cNvPr id="3" name="Text Placeholder 2">
            <a:extLst>
              <a:ext uri="{FF2B5EF4-FFF2-40B4-BE49-F238E27FC236}">
                <a16:creationId xmlns:a16="http://schemas.microsoft.com/office/drawing/2014/main" id="{1E3F8D17-8FA8-486B-97F3-148893E2DF2C}"/>
              </a:ext>
            </a:extLst>
          </p:cNvPr>
          <p:cNvSpPr txBox="1">
            <a:spLocks/>
          </p:cNvSpPr>
          <p:nvPr/>
        </p:nvSpPr>
        <p:spPr>
          <a:xfrm>
            <a:off x="672347" y="2633999"/>
            <a:ext cx="10515600" cy="3835908"/>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215895"/>
            <a:r>
              <a:rPr lang="en-US" sz="2800" kern="0" dirty="0">
                <a:solidFill>
                  <a:schemeClr val="bg2"/>
                </a:solidFill>
              </a:rPr>
              <a:t>Overview</a:t>
            </a:r>
          </a:p>
          <a:p>
            <a:pPr marL="215895"/>
            <a:endParaRPr lang="en-US" sz="2800" kern="0" dirty="0">
              <a:solidFill>
                <a:schemeClr val="accent1"/>
              </a:solidFill>
            </a:endParaRPr>
          </a:p>
          <a:p>
            <a:pPr marL="215895"/>
            <a:r>
              <a:rPr lang="en-US" sz="2800" kern="0" dirty="0">
                <a:solidFill>
                  <a:schemeClr val="accent1"/>
                </a:solidFill>
              </a:rPr>
              <a:t>VSR Property</a:t>
            </a:r>
          </a:p>
          <a:p>
            <a:pPr marL="215895"/>
            <a:endParaRPr lang="en-US" sz="2800" kern="0" dirty="0">
              <a:solidFill>
                <a:schemeClr val="accent1"/>
              </a:solidFill>
            </a:endParaRPr>
          </a:p>
          <a:p>
            <a:pPr marL="215895"/>
            <a:r>
              <a:rPr lang="en-US" sz="2800" i="1" kern="0" dirty="0">
                <a:solidFill>
                  <a:schemeClr val="accent1"/>
                </a:solidFill>
              </a:rPr>
              <a:t>ca</a:t>
            </a:r>
            <a:r>
              <a:rPr lang="en-US" sz="2800" kern="0" dirty="0">
                <a:solidFill>
                  <a:schemeClr val="accent1"/>
                </a:solidFill>
              </a:rPr>
              <a:t> is a simulation relation</a:t>
            </a:r>
          </a:p>
        </p:txBody>
      </p:sp>
    </p:spTree>
    <p:extLst>
      <p:ext uri="{BB962C8B-B14F-4D97-AF65-F5344CB8AC3E}">
        <p14:creationId xmlns:p14="http://schemas.microsoft.com/office/powerpoint/2010/main" val="64987587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FDE72-7E28-4CE1-BD98-35AA39F70D0A}"/>
              </a:ext>
            </a:extLst>
          </p:cNvPr>
          <p:cNvSpPr>
            <a:spLocks noGrp="1"/>
          </p:cNvSpPr>
          <p:nvPr>
            <p:ph type="title"/>
          </p:nvPr>
        </p:nvSpPr>
        <p:spPr>
          <a:xfrm>
            <a:off x="838199" y="896279"/>
            <a:ext cx="10669622" cy="625567"/>
          </a:xfrm>
        </p:spPr>
        <p:txBody>
          <a:bodyPr/>
          <a:lstStyle/>
          <a:p>
            <a:r>
              <a:rPr lang="en-US" dirty="0"/>
              <a:t>VSR Property Definition</a:t>
            </a:r>
          </a:p>
        </p:txBody>
      </p:sp>
      <p:sp>
        <p:nvSpPr>
          <p:cNvPr id="4" name="Slide Number Placeholder 3">
            <a:extLst>
              <a:ext uri="{FF2B5EF4-FFF2-40B4-BE49-F238E27FC236}">
                <a16:creationId xmlns:a16="http://schemas.microsoft.com/office/drawing/2014/main" id="{B4B50F45-2D30-4D3A-AAE4-239B110301AB}"/>
              </a:ext>
            </a:extLst>
          </p:cNvPr>
          <p:cNvSpPr>
            <a:spLocks noGrp="1"/>
          </p:cNvSpPr>
          <p:nvPr>
            <p:ph type="sldNum" idx="12"/>
          </p:nvPr>
        </p:nvSpPr>
        <p:spPr/>
        <p:txBody>
          <a:bodyPr/>
          <a:lstStyle/>
          <a:p>
            <a:pPr defTabSz="1219170">
              <a:buClr>
                <a:srgbClr val="000000"/>
              </a:buClr>
            </a:pPr>
            <a:r>
              <a:rPr lang="en-US" kern="0"/>
              <a:t>/   </a:t>
            </a:r>
            <a:fld id="{00000000-1234-1234-1234-123412341234}" type="slidenum">
              <a:rPr lang="en-US" kern="0" smtClean="0"/>
              <a:pPr defTabSz="1219170">
                <a:buClr>
                  <a:srgbClr val="000000"/>
                </a:buClr>
              </a:pPr>
              <a:t>124</a:t>
            </a:fld>
            <a:endParaRPr kern="0"/>
          </a:p>
        </p:txBody>
      </p:sp>
      <p:pic>
        <p:nvPicPr>
          <p:cNvPr id="7" name="Picture 6">
            <a:extLst>
              <a:ext uri="{FF2B5EF4-FFF2-40B4-BE49-F238E27FC236}">
                <a16:creationId xmlns:a16="http://schemas.microsoft.com/office/drawing/2014/main" id="{96B7AF22-39D9-44DE-8D29-0B49038A2C5C}"/>
              </a:ext>
            </a:extLst>
          </p:cNvPr>
          <p:cNvPicPr>
            <a:picLocks noChangeAspect="1"/>
          </p:cNvPicPr>
          <p:nvPr/>
        </p:nvPicPr>
        <p:blipFill>
          <a:blip r:embed="rId3"/>
          <a:stretch>
            <a:fillRect/>
          </a:stretch>
        </p:blipFill>
        <p:spPr>
          <a:xfrm>
            <a:off x="1829435" y="1614999"/>
            <a:ext cx="8198485" cy="4555728"/>
          </a:xfrm>
          <a:prstGeom prst="rect">
            <a:avLst/>
          </a:prstGeom>
        </p:spPr>
      </p:pic>
    </p:spTree>
    <p:extLst>
      <p:ext uri="{BB962C8B-B14F-4D97-AF65-F5344CB8AC3E}">
        <p14:creationId xmlns:p14="http://schemas.microsoft.com/office/powerpoint/2010/main" val="217732442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FDE72-7E28-4CE1-BD98-35AA39F70D0A}"/>
              </a:ext>
            </a:extLst>
          </p:cNvPr>
          <p:cNvSpPr>
            <a:spLocks noGrp="1"/>
          </p:cNvSpPr>
          <p:nvPr>
            <p:ph type="title"/>
          </p:nvPr>
        </p:nvSpPr>
        <p:spPr>
          <a:xfrm>
            <a:off x="838199" y="896279"/>
            <a:ext cx="10669622" cy="625567"/>
          </a:xfrm>
        </p:spPr>
        <p:txBody>
          <a:bodyPr/>
          <a:lstStyle/>
          <a:p>
            <a:r>
              <a:rPr lang="en-US" dirty="0"/>
              <a:t>VSR Property Proof</a:t>
            </a:r>
          </a:p>
        </p:txBody>
      </p:sp>
      <p:sp>
        <p:nvSpPr>
          <p:cNvPr id="4" name="Slide Number Placeholder 3">
            <a:extLst>
              <a:ext uri="{FF2B5EF4-FFF2-40B4-BE49-F238E27FC236}">
                <a16:creationId xmlns:a16="http://schemas.microsoft.com/office/drawing/2014/main" id="{B4B50F45-2D30-4D3A-AAE4-239B110301AB}"/>
              </a:ext>
            </a:extLst>
          </p:cNvPr>
          <p:cNvSpPr>
            <a:spLocks noGrp="1"/>
          </p:cNvSpPr>
          <p:nvPr>
            <p:ph type="sldNum" idx="12"/>
          </p:nvPr>
        </p:nvSpPr>
        <p:spPr/>
        <p:txBody>
          <a:bodyPr/>
          <a:lstStyle/>
          <a:p>
            <a:pPr defTabSz="1219170">
              <a:buClr>
                <a:srgbClr val="000000"/>
              </a:buClr>
            </a:pPr>
            <a:r>
              <a:rPr lang="en-US" kern="0"/>
              <a:t>/   </a:t>
            </a:r>
            <a:fld id="{00000000-1234-1234-1234-123412341234}" type="slidenum">
              <a:rPr lang="en-US" kern="0" smtClean="0"/>
              <a:pPr defTabSz="1219170">
                <a:buClr>
                  <a:srgbClr val="000000"/>
                </a:buClr>
              </a:pPr>
              <a:t>125</a:t>
            </a:fld>
            <a:endParaRPr kern="0"/>
          </a:p>
        </p:txBody>
      </p:sp>
      <p:pic>
        <p:nvPicPr>
          <p:cNvPr id="10" name="Picture 9">
            <a:extLst>
              <a:ext uri="{FF2B5EF4-FFF2-40B4-BE49-F238E27FC236}">
                <a16:creationId xmlns:a16="http://schemas.microsoft.com/office/drawing/2014/main" id="{A57F6F00-79E2-459E-B902-A7D7A51F54DA}"/>
              </a:ext>
            </a:extLst>
          </p:cNvPr>
          <p:cNvPicPr>
            <a:picLocks noChangeAspect="1"/>
          </p:cNvPicPr>
          <p:nvPr/>
        </p:nvPicPr>
        <p:blipFill>
          <a:blip r:embed="rId3"/>
          <a:stretch>
            <a:fillRect/>
          </a:stretch>
        </p:blipFill>
        <p:spPr>
          <a:xfrm>
            <a:off x="2104390" y="2719387"/>
            <a:ext cx="7658100" cy="1419225"/>
          </a:xfrm>
          <a:prstGeom prst="rect">
            <a:avLst/>
          </a:prstGeom>
        </p:spPr>
      </p:pic>
    </p:spTree>
    <p:extLst>
      <p:ext uri="{BB962C8B-B14F-4D97-AF65-F5344CB8AC3E}">
        <p14:creationId xmlns:p14="http://schemas.microsoft.com/office/powerpoint/2010/main" val="3341509687"/>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FDE72-7E28-4CE1-BD98-35AA39F70D0A}"/>
              </a:ext>
            </a:extLst>
          </p:cNvPr>
          <p:cNvSpPr>
            <a:spLocks noGrp="1"/>
          </p:cNvSpPr>
          <p:nvPr>
            <p:ph type="title"/>
          </p:nvPr>
        </p:nvSpPr>
        <p:spPr>
          <a:xfrm>
            <a:off x="838199" y="896279"/>
            <a:ext cx="10669622" cy="625567"/>
          </a:xfrm>
        </p:spPr>
        <p:txBody>
          <a:bodyPr/>
          <a:lstStyle/>
          <a:p>
            <a:r>
              <a:rPr lang="en-US" dirty="0"/>
              <a:t>VSR Property Proof</a:t>
            </a:r>
          </a:p>
        </p:txBody>
      </p:sp>
      <p:sp>
        <p:nvSpPr>
          <p:cNvPr id="4" name="Slide Number Placeholder 3">
            <a:extLst>
              <a:ext uri="{FF2B5EF4-FFF2-40B4-BE49-F238E27FC236}">
                <a16:creationId xmlns:a16="http://schemas.microsoft.com/office/drawing/2014/main" id="{B4B50F45-2D30-4D3A-AAE4-239B110301AB}"/>
              </a:ext>
            </a:extLst>
          </p:cNvPr>
          <p:cNvSpPr>
            <a:spLocks noGrp="1"/>
          </p:cNvSpPr>
          <p:nvPr>
            <p:ph type="sldNum" idx="12"/>
          </p:nvPr>
        </p:nvSpPr>
        <p:spPr/>
        <p:txBody>
          <a:bodyPr/>
          <a:lstStyle/>
          <a:p>
            <a:pPr defTabSz="1219170">
              <a:buClr>
                <a:srgbClr val="000000"/>
              </a:buClr>
            </a:pPr>
            <a:r>
              <a:rPr lang="en-US" kern="0"/>
              <a:t>/   </a:t>
            </a:r>
            <a:fld id="{00000000-1234-1234-1234-123412341234}" type="slidenum">
              <a:rPr lang="en-US" kern="0" smtClean="0"/>
              <a:pPr defTabSz="1219170">
                <a:buClr>
                  <a:srgbClr val="000000"/>
                </a:buClr>
              </a:pPr>
              <a:t>126</a:t>
            </a:fld>
            <a:endParaRPr kern="0"/>
          </a:p>
        </p:txBody>
      </p:sp>
      <p:pic>
        <p:nvPicPr>
          <p:cNvPr id="5" name="Picture 4">
            <a:extLst>
              <a:ext uri="{FF2B5EF4-FFF2-40B4-BE49-F238E27FC236}">
                <a16:creationId xmlns:a16="http://schemas.microsoft.com/office/drawing/2014/main" id="{4B3F8FEC-927D-4FD5-9FEA-DD452618FEDE}"/>
              </a:ext>
            </a:extLst>
          </p:cNvPr>
          <p:cNvPicPr>
            <a:picLocks noChangeAspect="1"/>
          </p:cNvPicPr>
          <p:nvPr/>
        </p:nvPicPr>
        <p:blipFill>
          <a:blip r:embed="rId3"/>
          <a:stretch>
            <a:fillRect/>
          </a:stretch>
        </p:blipFill>
        <p:spPr>
          <a:xfrm>
            <a:off x="2266950" y="2667000"/>
            <a:ext cx="7658100" cy="1524000"/>
          </a:xfrm>
          <a:prstGeom prst="rect">
            <a:avLst/>
          </a:prstGeom>
        </p:spPr>
      </p:pic>
    </p:spTree>
    <p:extLst>
      <p:ext uri="{BB962C8B-B14F-4D97-AF65-F5344CB8AC3E}">
        <p14:creationId xmlns:p14="http://schemas.microsoft.com/office/powerpoint/2010/main" val="105517200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FDE72-7E28-4CE1-BD98-35AA39F70D0A}"/>
              </a:ext>
            </a:extLst>
          </p:cNvPr>
          <p:cNvSpPr>
            <a:spLocks noGrp="1"/>
          </p:cNvSpPr>
          <p:nvPr>
            <p:ph type="title"/>
          </p:nvPr>
        </p:nvSpPr>
        <p:spPr>
          <a:xfrm>
            <a:off x="838199" y="896279"/>
            <a:ext cx="10669622" cy="625567"/>
          </a:xfrm>
        </p:spPr>
        <p:txBody>
          <a:bodyPr/>
          <a:lstStyle/>
          <a:p>
            <a:r>
              <a:rPr lang="en-US" dirty="0"/>
              <a:t>VSR Property Proof</a:t>
            </a:r>
          </a:p>
        </p:txBody>
      </p:sp>
      <p:sp>
        <p:nvSpPr>
          <p:cNvPr id="4" name="Slide Number Placeholder 3">
            <a:extLst>
              <a:ext uri="{FF2B5EF4-FFF2-40B4-BE49-F238E27FC236}">
                <a16:creationId xmlns:a16="http://schemas.microsoft.com/office/drawing/2014/main" id="{B4B50F45-2D30-4D3A-AAE4-239B110301AB}"/>
              </a:ext>
            </a:extLst>
          </p:cNvPr>
          <p:cNvSpPr>
            <a:spLocks noGrp="1"/>
          </p:cNvSpPr>
          <p:nvPr>
            <p:ph type="sldNum" idx="12"/>
          </p:nvPr>
        </p:nvSpPr>
        <p:spPr/>
        <p:txBody>
          <a:bodyPr/>
          <a:lstStyle/>
          <a:p>
            <a:pPr defTabSz="1219170">
              <a:buClr>
                <a:srgbClr val="000000"/>
              </a:buClr>
            </a:pPr>
            <a:r>
              <a:rPr lang="en-US" kern="0"/>
              <a:t>/   </a:t>
            </a:r>
            <a:fld id="{00000000-1234-1234-1234-123412341234}" type="slidenum">
              <a:rPr lang="en-US" kern="0" smtClean="0"/>
              <a:pPr defTabSz="1219170">
                <a:buClr>
                  <a:srgbClr val="000000"/>
                </a:buClr>
              </a:pPr>
              <a:t>127</a:t>
            </a:fld>
            <a:endParaRPr kern="0"/>
          </a:p>
        </p:txBody>
      </p:sp>
      <p:pic>
        <p:nvPicPr>
          <p:cNvPr id="5" name="Picture 4">
            <a:extLst>
              <a:ext uri="{FF2B5EF4-FFF2-40B4-BE49-F238E27FC236}">
                <a16:creationId xmlns:a16="http://schemas.microsoft.com/office/drawing/2014/main" id="{76992F75-4694-4688-8683-1178C60503E4}"/>
              </a:ext>
            </a:extLst>
          </p:cNvPr>
          <p:cNvPicPr>
            <a:picLocks noChangeAspect="1"/>
          </p:cNvPicPr>
          <p:nvPr/>
        </p:nvPicPr>
        <p:blipFill>
          <a:blip r:embed="rId3"/>
          <a:stretch>
            <a:fillRect/>
          </a:stretch>
        </p:blipFill>
        <p:spPr>
          <a:xfrm>
            <a:off x="138112" y="2728912"/>
            <a:ext cx="11915775" cy="1400175"/>
          </a:xfrm>
          <a:prstGeom prst="rect">
            <a:avLst/>
          </a:prstGeom>
        </p:spPr>
      </p:pic>
    </p:spTree>
    <p:extLst>
      <p:ext uri="{BB962C8B-B14F-4D97-AF65-F5344CB8AC3E}">
        <p14:creationId xmlns:p14="http://schemas.microsoft.com/office/powerpoint/2010/main" val="306182049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FDE72-7E28-4CE1-BD98-35AA39F70D0A}"/>
              </a:ext>
            </a:extLst>
          </p:cNvPr>
          <p:cNvSpPr>
            <a:spLocks noGrp="1"/>
          </p:cNvSpPr>
          <p:nvPr>
            <p:ph type="title"/>
          </p:nvPr>
        </p:nvSpPr>
        <p:spPr>
          <a:xfrm>
            <a:off x="838199" y="896279"/>
            <a:ext cx="10669622" cy="625567"/>
          </a:xfrm>
        </p:spPr>
        <p:txBody>
          <a:bodyPr/>
          <a:lstStyle/>
          <a:p>
            <a:r>
              <a:rPr lang="en-US" dirty="0"/>
              <a:t>VSR Property Proof</a:t>
            </a:r>
          </a:p>
        </p:txBody>
      </p:sp>
      <p:sp>
        <p:nvSpPr>
          <p:cNvPr id="4" name="Slide Number Placeholder 3">
            <a:extLst>
              <a:ext uri="{FF2B5EF4-FFF2-40B4-BE49-F238E27FC236}">
                <a16:creationId xmlns:a16="http://schemas.microsoft.com/office/drawing/2014/main" id="{B4B50F45-2D30-4D3A-AAE4-239B110301AB}"/>
              </a:ext>
            </a:extLst>
          </p:cNvPr>
          <p:cNvSpPr>
            <a:spLocks noGrp="1"/>
          </p:cNvSpPr>
          <p:nvPr>
            <p:ph type="sldNum" idx="12"/>
          </p:nvPr>
        </p:nvSpPr>
        <p:spPr/>
        <p:txBody>
          <a:bodyPr/>
          <a:lstStyle/>
          <a:p>
            <a:pPr defTabSz="1219170">
              <a:buClr>
                <a:srgbClr val="000000"/>
              </a:buClr>
            </a:pPr>
            <a:r>
              <a:rPr lang="en-US" kern="0"/>
              <a:t>/   </a:t>
            </a:r>
            <a:fld id="{00000000-1234-1234-1234-123412341234}" type="slidenum">
              <a:rPr lang="en-US" kern="0" smtClean="0"/>
              <a:pPr defTabSz="1219170">
                <a:buClr>
                  <a:srgbClr val="000000"/>
                </a:buClr>
              </a:pPr>
              <a:t>128</a:t>
            </a:fld>
            <a:endParaRPr kern="0"/>
          </a:p>
        </p:txBody>
      </p:sp>
      <p:pic>
        <p:nvPicPr>
          <p:cNvPr id="5" name="Picture 4">
            <a:extLst>
              <a:ext uri="{FF2B5EF4-FFF2-40B4-BE49-F238E27FC236}">
                <a16:creationId xmlns:a16="http://schemas.microsoft.com/office/drawing/2014/main" id="{667C0D93-1840-4342-978F-BEAD00BDCA1B}"/>
              </a:ext>
            </a:extLst>
          </p:cNvPr>
          <p:cNvPicPr>
            <a:picLocks noChangeAspect="1"/>
          </p:cNvPicPr>
          <p:nvPr/>
        </p:nvPicPr>
        <p:blipFill>
          <a:blip r:embed="rId3"/>
          <a:stretch>
            <a:fillRect/>
          </a:stretch>
        </p:blipFill>
        <p:spPr>
          <a:xfrm>
            <a:off x="38100" y="2700337"/>
            <a:ext cx="12115800" cy="1457325"/>
          </a:xfrm>
          <a:prstGeom prst="rect">
            <a:avLst/>
          </a:prstGeom>
        </p:spPr>
      </p:pic>
    </p:spTree>
    <p:extLst>
      <p:ext uri="{BB962C8B-B14F-4D97-AF65-F5344CB8AC3E}">
        <p14:creationId xmlns:p14="http://schemas.microsoft.com/office/powerpoint/2010/main" val="370487027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FDE72-7E28-4CE1-BD98-35AA39F70D0A}"/>
              </a:ext>
            </a:extLst>
          </p:cNvPr>
          <p:cNvSpPr>
            <a:spLocks noGrp="1"/>
          </p:cNvSpPr>
          <p:nvPr>
            <p:ph type="title"/>
          </p:nvPr>
        </p:nvSpPr>
        <p:spPr>
          <a:xfrm>
            <a:off x="838199" y="896279"/>
            <a:ext cx="10669622" cy="625567"/>
          </a:xfrm>
        </p:spPr>
        <p:txBody>
          <a:bodyPr/>
          <a:lstStyle/>
          <a:p>
            <a:r>
              <a:rPr lang="en-US" dirty="0"/>
              <a:t>VSR Property Proof</a:t>
            </a:r>
          </a:p>
        </p:txBody>
      </p:sp>
      <p:sp>
        <p:nvSpPr>
          <p:cNvPr id="4" name="Slide Number Placeholder 3">
            <a:extLst>
              <a:ext uri="{FF2B5EF4-FFF2-40B4-BE49-F238E27FC236}">
                <a16:creationId xmlns:a16="http://schemas.microsoft.com/office/drawing/2014/main" id="{B4B50F45-2D30-4D3A-AAE4-239B110301AB}"/>
              </a:ext>
            </a:extLst>
          </p:cNvPr>
          <p:cNvSpPr>
            <a:spLocks noGrp="1"/>
          </p:cNvSpPr>
          <p:nvPr>
            <p:ph type="sldNum" idx="12"/>
          </p:nvPr>
        </p:nvSpPr>
        <p:spPr/>
        <p:txBody>
          <a:bodyPr/>
          <a:lstStyle/>
          <a:p>
            <a:pPr defTabSz="1219170">
              <a:buClr>
                <a:srgbClr val="000000"/>
              </a:buClr>
            </a:pPr>
            <a:r>
              <a:rPr lang="en-US" kern="0"/>
              <a:t>/   </a:t>
            </a:r>
            <a:fld id="{00000000-1234-1234-1234-123412341234}" type="slidenum">
              <a:rPr lang="en-US" kern="0" smtClean="0"/>
              <a:pPr defTabSz="1219170">
                <a:buClr>
                  <a:srgbClr val="000000"/>
                </a:buClr>
              </a:pPr>
              <a:t>129</a:t>
            </a:fld>
            <a:endParaRPr kern="0"/>
          </a:p>
        </p:txBody>
      </p:sp>
      <p:pic>
        <p:nvPicPr>
          <p:cNvPr id="5" name="Picture 4">
            <a:extLst>
              <a:ext uri="{FF2B5EF4-FFF2-40B4-BE49-F238E27FC236}">
                <a16:creationId xmlns:a16="http://schemas.microsoft.com/office/drawing/2014/main" id="{C6816414-5AE1-4F30-92CA-72DE6F0EC62D}"/>
              </a:ext>
            </a:extLst>
          </p:cNvPr>
          <p:cNvPicPr>
            <a:picLocks noChangeAspect="1"/>
          </p:cNvPicPr>
          <p:nvPr/>
        </p:nvPicPr>
        <p:blipFill>
          <a:blip r:embed="rId3"/>
          <a:stretch>
            <a:fillRect/>
          </a:stretch>
        </p:blipFill>
        <p:spPr>
          <a:xfrm>
            <a:off x="0" y="2210726"/>
            <a:ext cx="12192000" cy="2436547"/>
          </a:xfrm>
          <a:prstGeom prst="rect">
            <a:avLst/>
          </a:prstGeom>
        </p:spPr>
      </p:pic>
    </p:spTree>
    <p:extLst>
      <p:ext uri="{BB962C8B-B14F-4D97-AF65-F5344CB8AC3E}">
        <p14:creationId xmlns:p14="http://schemas.microsoft.com/office/powerpoint/2010/main" val="18347721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FDE72-7E28-4CE1-BD98-35AA39F70D0A}"/>
              </a:ext>
            </a:extLst>
          </p:cNvPr>
          <p:cNvSpPr>
            <a:spLocks noGrp="1"/>
          </p:cNvSpPr>
          <p:nvPr>
            <p:ph type="title"/>
          </p:nvPr>
        </p:nvSpPr>
        <p:spPr>
          <a:xfrm>
            <a:off x="838199" y="896279"/>
            <a:ext cx="10669622" cy="625567"/>
          </a:xfrm>
        </p:spPr>
        <p:txBody>
          <a:bodyPr/>
          <a:lstStyle/>
          <a:p>
            <a:r>
              <a:rPr lang="en-US" dirty="0"/>
              <a:t>This project</a:t>
            </a:r>
          </a:p>
        </p:txBody>
      </p:sp>
      <p:sp>
        <p:nvSpPr>
          <p:cNvPr id="4" name="Slide Number Placeholder 3">
            <a:extLst>
              <a:ext uri="{FF2B5EF4-FFF2-40B4-BE49-F238E27FC236}">
                <a16:creationId xmlns:a16="http://schemas.microsoft.com/office/drawing/2014/main" id="{B4B50F45-2D30-4D3A-AAE4-239B110301AB}"/>
              </a:ext>
            </a:extLst>
          </p:cNvPr>
          <p:cNvSpPr>
            <a:spLocks noGrp="1"/>
          </p:cNvSpPr>
          <p:nvPr>
            <p:ph type="sldNum" idx="12"/>
          </p:nvPr>
        </p:nvSpPr>
        <p:spPr/>
        <p:txBody>
          <a:bodyPr/>
          <a:lstStyle/>
          <a:p>
            <a:pPr defTabSz="1219170">
              <a:buClr>
                <a:srgbClr val="000000"/>
              </a:buClr>
            </a:pPr>
            <a:r>
              <a:rPr lang="en-US" kern="0"/>
              <a:t>/   </a:t>
            </a:r>
            <a:fld id="{00000000-1234-1234-1234-123412341234}" type="slidenum">
              <a:rPr lang="en-US" kern="0" smtClean="0"/>
              <a:pPr defTabSz="1219170">
                <a:buClr>
                  <a:srgbClr val="000000"/>
                </a:buClr>
              </a:pPr>
              <a:t>13</a:t>
            </a:fld>
            <a:endParaRPr kern="0"/>
          </a:p>
        </p:txBody>
      </p:sp>
      <p:pic>
        <p:nvPicPr>
          <p:cNvPr id="5" name="Picture 4">
            <a:extLst>
              <a:ext uri="{FF2B5EF4-FFF2-40B4-BE49-F238E27FC236}">
                <a16:creationId xmlns:a16="http://schemas.microsoft.com/office/drawing/2014/main" id="{ECCFBC4E-968D-4350-9AB5-8AE19FB76AB6}"/>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54926" y="2218246"/>
            <a:ext cx="1736621" cy="2790753"/>
          </a:xfrm>
          <a:prstGeom prst="rect">
            <a:avLst/>
          </a:prstGeom>
        </p:spPr>
      </p:pic>
      <p:pic>
        <p:nvPicPr>
          <p:cNvPr id="7" name="Graphic 6">
            <a:extLst>
              <a:ext uri="{FF2B5EF4-FFF2-40B4-BE49-F238E27FC236}">
                <a16:creationId xmlns:a16="http://schemas.microsoft.com/office/drawing/2014/main" id="{85DAB675-CDD1-4164-B5F7-27B38D5457D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574025" y="2519068"/>
            <a:ext cx="2189110" cy="2189110"/>
          </a:xfrm>
          <a:prstGeom prst="rect">
            <a:avLst/>
          </a:prstGeom>
        </p:spPr>
      </p:pic>
      <p:pic>
        <p:nvPicPr>
          <p:cNvPr id="10" name="Picture 9">
            <a:extLst>
              <a:ext uri="{FF2B5EF4-FFF2-40B4-BE49-F238E27FC236}">
                <a16:creationId xmlns:a16="http://schemas.microsoft.com/office/drawing/2014/main" id="{EF909DD6-D25D-49A2-B9AC-86ABC95D9BA4}"/>
              </a:ext>
            </a:extLst>
          </p:cNvPr>
          <p:cNvPicPr>
            <a:picLocks noChangeAspect="1"/>
          </p:cNvPicPr>
          <p:nvPr/>
        </p:nvPicPr>
        <p:blipFill>
          <a:blip r:embed="rId6"/>
          <a:stretch>
            <a:fillRect/>
          </a:stretch>
        </p:blipFill>
        <p:spPr>
          <a:xfrm>
            <a:off x="4518279" y="2177081"/>
            <a:ext cx="3155441" cy="3132740"/>
          </a:xfrm>
          <a:prstGeom prst="rect">
            <a:avLst/>
          </a:prstGeom>
        </p:spPr>
      </p:pic>
    </p:spTree>
    <p:extLst>
      <p:ext uri="{BB962C8B-B14F-4D97-AF65-F5344CB8AC3E}">
        <p14:creationId xmlns:p14="http://schemas.microsoft.com/office/powerpoint/2010/main" val="723405807"/>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FDE72-7E28-4CE1-BD98-35AA39F70D0A}"/>
              </a:ext>
            </a:extLst>
          </p:cNvPr>
          <p:cNvSpPr>
            <a:spLocks noGrp="1"/>
          </p:cNvSpPr>
          <p:nvPr>
            <p:ph type="title"/>
          </p:nvPr>
        </p:nvSpPr>
        <p:spPr>
          <a:xfrm>
            <a:off x="838199" y="896279"/>
            <a:ext cx="10669622" cy="625567"/>
          </a:xfrm>
        </p:spPr>
        <p:txBody>
          <a:bodyPr/>
          <a:lstStyle/>
          <a:p>
            <a:r>
              <a:rPr lang="en-US" dirty="0"/>
              <a:t>VSR Property Proof</a:t>
            </a:r>
          </a:p>
        </p:txBody>
      </p:sp>
      <p:sp>
        <p:nvSpPr>
          <p:cNvPr id="4" name="Slide Number Placeholder 3">
            <a:extLst>
              <a:ext uri="{FF2B5EF4-FFF2-40B4-BE49-F238E27FC236}">
                <a16:creationId xmlns:a16="http://schemas.microsoft.com/office/drawing/2014/main" id="{B4B50F45-2D30-4D3A-AAE4-239B110301AB}"/>
              </a:ext>
            </a:extLst>
          </p:cNvPr>
          <p:cNvSpPr>
            <a:spLocks noGrp="1"/>
          </p:cNvSpPr>
          <p:nvPr>
            <p:ph type="sldNum" idx="12"/>
          </p:nvPr>
        </p:nvSpPr>
        <p:spPr/>
        <p:txBody>
          <a:bodyPr/>
          <a:lstStyle/>
          <a:p>
            <a:pPr defTabSz="1219170">
              <a:buClr>
                <a:srgbClr val="000000"/>
              </a:buClr>
            </a:pPr>
            <a:r>
              <a:rPr lang="en-US" kern="0"/>
              <a:t>/   </a:t>
            </a:r>
            <a:fld id="{00000000-1234-1234-1234-123412341234}" type="slidenum">
              <a:rPr lang="en-US" kern="0" smtClean="0"/>
              <a:pPr defTabSz="1219170">
                <a:buClr>
                  <a:srgbClr val="000000"/>
                </a:buClr>
              </a:pPr>
              <a:t>130</a:t>
            </a:fld>
            <a:endParaRPr kern="0"/>
          </a:p>
        </p:txBody>
      </p:sp>
      <p:pic>
        <p:nvPicPr>
          <p:cNvPr id="5" name="Picture 4">
            <a:extLst>
              <a:ext uri="{FF2B5EF4-FFF2-40B4-BE49-F238E27FC236}">
                <a16:creationId xmlns:a16="http://schemas.microsoft.com/office/drawing/2014/main" id="{0CE558F5-C5CC-4ACA-ADD9-64164794CA3C}"/>
              </a:ext>
            </a:extLst>
          </p:cNvPr>
          <p:cNvPicPr>
            <a:picLocks noChangeAspect="1"/>
          </p:cNvPicPr>
          <p:nvPr/>
        </p:nvPicPr>
        <p:blipFill>
          <a:blip r:embed="rId3"/>
          <a:stretch>
            <a:fillRect/>
          </a:stretch>
        </p:blipFill>
        <p:spPr>
          <a:xfrm>
            <a:off x="162735" y="2733675"/>
            <a:ext cx="12020550" cy="1390650"/>
          </a:xfrm>
          <a:prstGeom prst="rect">
            <a:avLst/>
          </a:prstGeom>
        </p:spPr>
      </p:pic>
    </p:spTree>
    <p:extLst>
      <p:ext uri="{BB962C8B-B14F-4D97-AF65-F5344CB8AC3E}">
        <p14:creationId xmlns:p14="http://schemas.microsoft.com/office/powerpoint/2010/main" val="86227648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FDE72-7E28-4CE1-BD98-35AA39F70D0A}"/>
              </a:ext>
            </a:extLst>
          </p:cNvPr>
          <p:cNvSpPr>
            <a:spLocks noGrp="1"/>
          </p:cNvSpPr>
          <p:nvPr>
            <p:ph type="title"/>
          </p:nvPr>
        </p:nvSpPr>
        <p:spPr>
          <a:xfrm>
            <a:off x="838199" y="896279"/>
            <a:ext cx="10669622" cy="625567"/>
          </a:xfrm>
        </p:spPr>
        <p:txBody>
          <a:bodyPr/>
          <a:lstStyle/>
          <a:p>
            <a:r>
              <a:rPr lang="en-US" dirty="0"/>
              <a:t>VSR Property Proof</a:t>
            </a:r>
          </a:p>
        </p:txBody>
      </p:sp>
      <p:sp>
        <p:nvSpPr>
          <p:cNvPr id="4" name="Slide Number Placeholder 3">
            <a:extLst>
              <a:ext uri="{FF2B5EF4-FFF2-40B4-BE49-F238E27FC236}">
                <a16:creationId xmlns:a16="http://schemas.microsoft.com/office/drawing/2014/main" id="{B4B50F45-2D30-4D3A-AAE4-239B110301AB}"/>
              </a:ext>
            </a:extLst>
          </p:cNvPr>
          <p:cNvSpPr>
            <a:spLocks noGrp="1"/>
          </p:cNvSpPr>
          <p:nvPr>
            <p:ph type="sldNum" idx="12"/>
          </p:nvPr>
        </p:nvSpPr>
        <p:spPr/>
        <p:txBody>
          <a:bodyPr/>
          <a:lstStyle/>
          <a:p>
            <a:pPr defTabSz="1219170">
              <a:buClr>
                <a:srgbClr val="000000"/>
              </a:buClr>
            </a:pPr>
            <a:r>
              <a:rPr lang="en-US" kern="0"/>
              <a:t>/   </a:t>
            </a:r>
            <a:fld id="{00000000-1234-1234-1234-123412341234}" type="slidenum">
              <a:rPr lang="en-US" kern="0" smtClean="0"/>
              <a:pPr defTabSz="1219170">
                <a:buClr>
                  <a:srgbClr val="000000"/>
                </a:buClr>
              </a:pPr>
              <a:t>131</a:t>
            </a:fld>
            <a:endParaRPr kern="0"/>
          </a:p>
        </p:txBody>
      </p:sp>
      <p:pic>
        <p:nvPicPr>
          <p:cNvPr id="5" name="Picture 4">
            <a:extLst>
              <a:ext uri="{FF2B5EF4-FFF2-40B4-BE49-F238E27FC236}">
                <a16:creationId xmlns:a16="http://schemas.microsoft.com/office/drawing/2014/main" id="{22A306E4-0F53-43D0-B115-B8A3A930C979}"/>
              </a:ext>
            </a:extLst>
          </p:cNvPr>
          <p:cNvPicPr>
            <a:picLocks noChangeAspect="1"/>
          </p:cNvPicPr>
          <p:nvPr/>
        </p:nvPicPr>
        <p:blipFill>
          <a:blip r:embed="rId3"/>
          <a:stretch>
            <a:fillRect/>
          </a:stretch>
        </p:blipFill>
        <p:spPr>
          <a:xfrm>
            <a:off x="247650" y="2886075"/>
            <a:ext cx="11696700" cy="1085850"/>
          </a:xfrm>
          <a:prstGeom prst="rect">
            <a:avLst/>
          </a:prstGeom>
        </p:spPr>
      </p:pic>
    </p:spTree>
    <p:extLst>
      <p:ext uri="{BB962C8B-B14F-4D97-AF65-F5344CB8AC3E}">
        <p14:creationId xmlns:p14="http://schemas.microsoft.com/office/powerpoint/2010/main" val="3076156318"/>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FDE72-7E28-4CE1-BD98-35AA39F70D0A}"/>
              </a:ext>
            </a:extLst>
          </p:cNvPr>
          <p:cNvSpPr>
            <a:spLocks noGrp="1"/>
          </p:cNvSpPr>
          <p:nvPr>
            <p:ph type="title"/>
          </p:nvPr>
        </p:nvSpPr>
        <p:spPr>
          <a:xfrm>
            <a:off x="838199" y="896279"/>
            <a:ext cx="10669622" cy="625567"/>
          </a:xfrm>
        </p:spPr>
        <p:txBody>
          <a:bodyPr/>
          <a:lstStyle/>
          <a:p>
            <a:r>
              <a:rPr lang="en-US" dirty="0"/>
              <a:t>VSR Property Proof</a:t>
            </a:r>
          </a:p>
        </p:txBody>
      </p:sp>
      <p:sp>
        <p:nvSpPr>
          <p:cNvPr id="4" name="Slide Number Placeholder 3">
            <a:extLst>
              <a:ext uri="{FF2B5EF4-FFF2-40B4-BE49-F238E27FC236}">
                <a16:creationId xmlns:a16="http://schemas.microsoft.com/office/drawing/2014/main" id="{B4B50F45-2D30-4D3A-AAE4-239B110301AB}"/>
              </a:ext>
            </a:extLst>
          </p:cNvPr>
          <p:cNvSpPr>
            <a:spLocks noGrp="1"/>
          </p:cNvSpPr>
          <p:nvPr>
            <p:ph type="sldNum" idx="12"/>
          </p:nvPr>
        </p:nvSpPr>
        <p:spPr/>
        <p:txBody>
          <a:bodyPr/>
          <a:lstStyle/>
          <a:p>
            <a:pPr defTabSz="1219170">
              <a:buClr>
                <a:srgbClr val="000000"/>
              </a:buClr>
            </a:pPr>
            <a:r>
              <a:rPr lang="en-US" kern="0"/>
              <a:t>/   </a:t>
            </a:r>
            <a:fld id="{00000000-1234-1234-1234-123412341234}" type="slidenum">
              <a:rPr lang="en-US" kern="0" smtClean="0"/>
              <a:pPr defTabSz="1219170">
                <a:buClr>
                  <a:srgbClr val="000000"/>
                </a:buClr>
              </a:pPr>
              <a:t>132</a:t>
            </a:fld>
            <a:endParaRPr kern="0"/>
          </a:p>
        </p:txBody>
      </p:sp>
      <p:pic>
        <p:nvPicPr>
          <p:cNvPr id="6" name="Picture 5">
            <a:extLst>
              <a:ext uri="{FF2B5EF4-FFF2-40B4-BE49-F238E27FC236}">
                <a16:creationId xmlns:a16="http://schemas.microsoft.com/office/drawing/2014/main" id="{15C57F5B-A1C1-4427-AB7B-5AEE5ECCDA13}"/>
              </a:ext>
            </a:extLst>
          </p:cNvPr>
          <p:cNvPicPr>
            <a:picLocks noChangeAspect="1"/>
          </p:cNvPicPr>
          <p:nvPr/>
        </p:nvPicPr>
        <p:blipFill rotWithShape="1">
          <a:blip r:embed="rId3"/>
          <a:srcRect l="1" r="583"/>
          <a:stretch/>
        </p:blipFill>
        <p:spPr>
          <a:xfrm>
            <a:off x="0" y="2385858"/>
            <a:ext cx="12120880" cy="2086284"/>
          </a:xfrm>
          <a:prstGeom prst="rect">
            <a:avLst/>
          </a:prstGeom>
        </p:spPr>
      </p:pic>
    </p:spTree>
    <p:extLst>
      <p:ext uri="{BB962C8B-B14F-4D97-AF65-F5344CB8AC3E}">
        <p14:creationId xmlns:p14="http://schemas.microsoft.com/office/powerpoint/2010/main" val="26664012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FDE72-7E28-4CE1-BD98-35AA39F70D0A}"/>
              </a:ext>
            </a:extLst>
          </p:cNvPr>
          <p:cNvSpPr>
            <a:spLocks noGrp="1"/>
          </p:cNvSpPr>
          <p:nvPr>
            <p:ph type="title"/>
          </p:nvPr>
        </p:nvSpPr>
        <p:spPr>
          <a:xfrm>
            <a:off x="838199" y="896279"/>
            <a:ext cx="10669622" cy="625567"/>
          </a:xfrm>
        </p:spPr>
        <p:txBody>
          <a:bodyPr/>
          <a:lstStyle/>
          <a:p>
            <a:r>
              <a:rPr lang="en-US" dirty="0"/>
              <a:t>VSR Property Proof</a:t>
            </a:r>
          </a:p>
        </p:txBody>
      </p:sp>
      <p:sp>
        <p:nvSpPr>
          <p:cNvPr id="4" name="Slide Number Placeholder 3">
            <a:extLst>
              <a:ext uri="{FF2B5EF4-FFF2-40B4-BE49-F238E27FC236}">
                <a16:creationId xmlns:a16="http://schemas.microsoft.com/office/drawing/2014/main" id="{B4B50F45-2D30-4D3A-AAE4-239B110301AB}"/>
              </a:ext>
            </a:extLst>
          </p:cNvPr>
          <p:cNvSpPr>
            <a:spLocks noGrp="1"/>
          </p:cNvSpPr>
          <p:nvPr>
            <p:ph type="sldNum" idx="12"/>
          </p:nvPr>
        </p:nvSpPr>
        <p:spPr/>
        <p:txBody>
          <a:bodyPr/>
          <a:lstStyle/>
          <a:p>
            <a:pPr defTabSz="1219170">
              <a:buClr>
                <a:srgbClr val="000000"/>
              </a:buClr>
            </a:pPr>
            <a:r>
              <a:rPr lang="en-US" kern="0"/>
              <a:t>/   </a:t>
            </a:r>
            <a:fld id="{00000000-1234-1234-1234-123412341234}" type="slidenum">
              <a:rPr lang="en-US" kern="0" smtClean="0"/>
              <a:pPr defTabSz="1219170">
                <a:buClr>
                  <a:srgbClr val="000000"/>
                </a:buClr>
              </a:pPr>
              <a:t>133</a:t>
            </a:fld>
            <a:endParaRPr kern="0"/>
          </a:p>
        </p:txBody>
      </p:sp>
      <p:pic>
        <p:nvPicPr>
          <p:cNvPr id="6" name="Picture 5">
            <a:extLst>
              <a:ext uri="{FF2B5EF4-FFF2-40B4-BE49-F238E27FC236}">
                <a16:creationId xmlns:a16="http://schemas.microsoft.com/office/drawing/2014/main" id="{485D5679-EA95-4CD3-8B19-A18319C7C158}"/>
              </a:ext>
            </a:extLst>
          </p:cNvPr>
          <p:cNvPicPr>
            <a:picLocks noChangeAspect="1"/>
          </p:cNvPicPr>
          <p:nvPr/>
        </p:nvPicPr>
        <p:blipFill>
          <a:blip r:embed="rId3"/>
          <a:stretch>
            <a:fillRect/>
          </a:stretch>
        </p:blipFill>
        <p:spPr>
          <a:xfrm>
            <a:off x="42862" y="2781300"/>
            <a:ext cx="12106275" cy="1295400"/>
          </a:xfrm>
          <a:prstGeom prst="rect">
            <a:avLst/>
          </a:prstGeom>
        </p:spPr>
      </p:pic>
    </p:spTree>
    <p:extLst>
      <p:ext uri="{BB962C8B-B14F-4D97-AF65-F5344CB8AC3E}">
        <p14:creationId xmlns:p14="http://schemas.microsoft.com/office/powerpoint/2010/main" val="3511435880"/>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FDE72-7E28-4CE1-BD98-35AA39F70D0A}"/>
              </a:ext>
            </a:extLst>
          </p:cNvPr>
          <p:cNvSpPr>
            <a:spLocks noGrp="1"/>
          </p:cNvSpPr>
          <p:nvPr>
            <p:ph type="title"/>
          </p:nvPr>
        </p:nvSpPr>
        <p:spPr>
          <a:xfrm>
            <a:off x="838199" y="896279"/>
            <a:ext cx="10669622" cy="625567"/>
          </a:xfrm>
        </p:spPr>
        <p:txBody>
          <a:bodyPr/>
          <a:lstStyle/>
          <a:p>
            <a:r>
              <a:rPr lang="en-US" dirty="0"/>
              <a:t>VSR Property Proof</a:t>
            </a:r>
          </a:p>
        </p:txBody>
      </p:sp>
      <p:sp>
        <p:nvSpPr>
          <p:cNvPr id="4" name="Slide Number Placeholder 3">
            <a:extLst>
              <a:ext uri="{FF2B5EF4-FFF2-40B4-BE49-F238E27FC236}">
                <a16:creationId xmlns:a16="http://schemas.microsoft.com/office/drawing/2014/main" id="{B4B50F45-2D30-4D3A-AAE4-239B110301AB}"/>
              </a:ext>
            </a:extLst>
          </p:cNvPr>
          <p:cNvSpPr>
            <a:spLocks noGrp="1"/>
          </p:cNvSpPr>
          <p:nvPr>
            <p:ph type="sldNum" idx="12"/>
          </p:nvPr>
        </p:nvSpPr>
        <p:spPr/>
        <p:txBody>
          <a:bodyPr/>
          <a:lstStyle/>
          <a:p>
            <a:pPr defTabSz="1219170">
              <a:buClr>
                <a:srgbClr val="000000"/>
              </a:buClr>
            </a:pPr>
            <a:r>
              <a:rPr lang="en-US" kern="0"/>
              <a:t>/   </a:t>
            </a:r>
            <a:fld id="{00000000-1234-1234-1234-123412341234}" type="slidenum">
              <a:rPr lang="en-US" kern="0" smtClean="0"/>
              <a:pPr defTabSz="1219170">
                <a:buClr>
                  <a:srgbClr val="000000"/>
                </a:buClr>
              </a:pPr>
              <a:t>134</a:t>
            </a:fld>
            <a:endParaRPr kern="0"/>
          </a:p>
        </p:txBody>
      </p:sp>
      <p:pic>
        <p:nvPicPr>
          <p:cNvPr id="6" name="Picture 5">
            <a:extLst>
              <a:ext uri="{FF2B5EF4-FFF2-40B4-BE49-F238E27FC236}">
                <a16:creationId xmlns:a16="http://schemas.microsoft.com/office/drawing/2014/main" id="{FAB2FF99-01EB-4777-B926-7CF14E6CD9CF}"/>
              </a:ext>
            </a:extLst>
          </p:cNvPr>
          <p:cNvPicPr>
            <a:picLocks noChangeAspect="1"/>
          </p:cNvPicPr>
          <p:nvPr/>
        </p:nvPicPr>
        <p:blipFill>
          <a:blip r:embed="rId3"/>
          <a:stretch>
            <a:fillRect/>
          </a:stretch>
        </p:blipFill>
        <p:spPr>
          <a:xfrm>
            <a:off x="142875" y="2847975"/>
            <a:ext cx="11906250" cy="1162050"/>
          </a:xfrm>
          <a:prstGeom prst="rect">
            <a:avLst/>
          </a:prstGeom>
        </p:spPr>
      </p:pic>
    </p:spTree>
    <p:extLst>
      <p:ext uri="{BB962C8B-B14F-4D97-AF65-F5344CB8AC3E}">
        <p14:creationId xmlns:p14="http://schemas.microsoft.com/office/powerpoint/2010/main" val="2293181825"/>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FDE72-7E28-4CE1-BD98-35AA39F70D0A}"/>
              </a:ext>
            </a:extLst>
          </p:cNvPr>
          <p:cNvSpPr>
            <a:spLocks noGrp="1"/>
          </p:cNvSpPr>
          <p:nvPr>
            <p:ph type="title"/>
          </p:nvPr>
        </p:nvSpPr>
        <p:spPr>
          <a:xfrm>
            <a:off x="838199" y="896279"/>
            <a:ext cx="10669622" cy="625567"/>
          </a:xfrm>
        </p:spPr>
        <p:txBody>
          <a:bodyPr/>
          <a:lstStyle/>
          <a:p>
            <a:r>
              <a:rPr lang="en-US" dirty="0"/>
              <a:t>VSR Property Proof</a:t>
            </a:r>
          </a:p>
        </p:txBody>
      </p:sp>
      <p:sp>
        <p:nvSpPr>
          <p:cNvPr id="4" name="Slide Number Placeholder 3">
            <a:extLst>
              <a:ext uri="{FF2B5EF4-FFF2-40B4-BE49-F238E27FC236}">
                <a16:creationId xmlns:a16="http://schemas.microsoft.com/office/drawing/2014/main" id="{B4B50F45-2D30-4D3A-AAE4-239B110301AB}"/>
              </a:ext>
            </a:extLst>
          </p:cNvPr>
          <p:cNvSpPr>
            <a:spLocks noGrp="1"/>
          </p:cNvSpPr>
          <p:nvPr>
            <p:ph type="sldNum" idx="12"/>
          </p:nvPr>
        </p:nvSpPr>
        <p:spPr/>
        <p:txBody>
          <a:bodyPr/>
          <a:lstStyle/>
          <a:p>
            <a:pPr defTabSz="1219170">
              <a:buClr>
                <a:srgbClr val="000000"/>
              </a:buClr>
            </a:pPr>
            <a:r>
              <a:rPr lang="en-US" kern="0"/>
              <a:t>/   </a:t>
            </a:r>
            <a:fld id="{00000000-1234-1234-1234-123412341234}" type="slidenum">
              <a:rPr lang="en-US" kern="0" smtClean="0"/>
              <a:pPr defTabSz="1219170">
                <a:buClr>
                  <a:srgbClr val="000000"/>
                </a:buClr>
              </a:pPr>
              <a:t>135</a:t>
            </a:fld>
            <a:endParaRPr kern="0"/>
          </a:p>
        </p:txBody>
      </p:sp>
      <p:pic>
        <p:nvPicPr>
          <p:cNvPr id="6" name="Picture 5">
            <a:extLst>
              <a:ext uri="{FF2B5EF4-FFF2-40B4-BE49-F238E27FC236}">
                <a16:creationId xmlns:a16="http://schemas.microsoft.com/office/drawing/2014/main" id="{D93F2E7A-D1F7-4C48-8730-A0C4BBC1A9B4}"/>
              </a:ext>
            </a:extLst>
          </p:cNvPr>
          <p:cNvPicPr>
            <a:picLocks noChangeAspect="1"/>
          </p:cNvPicPr>
          <p:nvPr/>
        </p:nvPicPr>
        <p:blipFill>
          <a:blip r:embed="rId3"/>
          <a:stretch>
            <a:fillRect/>
          </a:stretch>
        </p:blipFill>
        <p:spPr>
          <a:xfrm>
            <a:off x="0" y="2283473"/>
            <a:ext cx="12192000" cy="2291054"/>
          </a:xfrm>
          <a:prstGeom prst="rect">
            <a:avLst/>
          </a:prstGeom>
        </p:spPr>
      </p:pic>
    </p:spTree>
    <p:extLst>
      <p:ext uri="{BB962C8B-B14F-4D97-AF65-F5344CB8AC3E}">
        <p14:creationId xmlns:p14="http://schemas.microsoft.com/office/powerpoint/2010/main" val="2389275060"/>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FDE72-7E28-4CE1-BD98-35AA39F70D0A}"/>
              </a:ext>
            </a:extLst>
          </p:cNvPr>
          <p:cNvSpPr>
            <a:spLocks noGrp="1"/>
          </p:cNvSpPr>
          <p:nvPr>
            <p:ph type="title"/>
          </p:nvPr>
        </p:nvSpPr>
        <p:spPr>
          <a:xfrm>
            <a:off x="838199" y="896279"/>
            <a:ext cx="10669622" cy="625567"/>
          </a:xfrm>
        </p:spPr>
        <p:txBody>
          <a:bodyPr/>
          <a:lstStyle/>
          <a:p>
            <a:r>
              <a:rPr lang="en-US" dirty="0"/>
              <a:t>VSR Property Proof</a:t>
            </a:r>
          </a:p>
        </p:txBody>
      </p:sp>
      <p:sp>
        <p:nvSpPr>
          <p:cNvPr id="4" name="Slide Number Placeholder 3">
            <a:extLst>
              <a:ext uri="{FF2B5EF4-FFF2-40B4-BE49-F238E27FC236}">
                <a16:creationId xmlns:a16="http://schemas.microsoft.com/office/drawing/2014/main" id="{B4B50F45-2D30-4D3A-AAE4-239B110301AB}"/>
              </a:ext>
            </a:extLst>
          </p:cNvPr>
          <p:cNvSpPr>
            <a:spLocks noGrp="1"/>
          </p:cNvSpPr>
          <p:nvPr>
            <p:ph type="sldNum" idx="12"/>
          </p:nvPr>
        </p:nvSpPr>
        <p:spPr/>
        <p:txBody>
          <a:bodyPr/>
          <a:lstStyle/>
          <a:p>
            <a:pPr defTabSz="1219170">
              <a:buClr>
                <a:srgbClr val="000000"/>
              </a:buClr>
            </a:pPr>
            <a:r>
              <a:rPr lang="en-US" kern="0"/>
              <a:t>/   </a:t>
            </a:r>
            <a:fld id="{00000000-1234-1234-1234-123412341234}" type="slidenum">
              <a:rPr lang="en-US" kern="0" smtClean="0"/>
              <a:pPr defTabSz="1219170">
                <a:buClr>
                  <a:srgbClr val="000000"/>
                </a:buClr>
              </a:pPr>
              <a:t>136</a:t>
            </a:fld>
            <a:endParaRPr kern="0"/>
          </a:p>
        </p:txBody>
      </p:sp>
      <p:pic>
        <p:nvPicPr>
          <p:cNvPr id="5" name="Picture 4">
            <a:extLst>
              <a:ext uri="{FF2B5EF4-FFF2-40B4-BE49-F238E27FC236}">
                <a16:creationId xmlns:a16="http://schemas.microsoft.com/office/drawing/2014/main" id="{CDD83248-80D0-4588-96B8-03551DFE9195}"/>
              </a:ext>
            </a:extLst>
          </p:cNvPr>
          <p:cNvPicPr>
            <a:picLocks noChangeAspect="1"/>
          </p:cNvPicPr>
          <p:nvPr/>
        </p:nvPicPr>
        <p:blipFill>
          <a:blip r:embed="rId3"/>
          <a:stretch>
            <a:fillRect/>
          </a:stretch>
        </p:blipFill>
        <p:spPr>
          <a:xfrm>
            <a:off x="0" y="2242168"/>
            <a:ext cx="12192000" cy="2373664"/>
          </a:xfrm>
          <a:prstGeom prst="rect">
            <a:avLst/>
          </a:prstGeom>
        </p:spPr>
      </p:pic>
    </p:spTree>
    <p:extLst>
      <p:ext uri="{BB962C8B-B14F-4D97-AF65-F5344CB8AC3E}">
        <p14:creationId xmlns:p14="http://schemas.microsoft.com/office/powerpoint/2010/main" val="4120024622"/>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FDE72-7E28-4CE1-BD98-35AA39F70D0A}"/>
              </a:ext>
            </a:extLst>
          </p:cNvPr>
          <p:cNvSpPr>
            <a:spLocks noGrp="1"/>
          </p:cNvSpPr>
          <p:nvPr>
            <p:ph type="title"/>
          </p:nvPr>
        </p:nvSpPr>
        <p:spPr>
          <a:xfrm>
            <a:off x="838199" y="896279"/>
            <a:ext cx="10669622" cy="625567"/>
          </a:xfrm>
        </p:spPr>
        <p:txBody>
          <a:bodyPr/>
          <a:lstStyle/>
          <a:p>
            <a:r>
              <a:rPr lang="en-US" dirty="0"/>
              <a:t>VSR Property Proof</a:t>
            </a:r>
          </a:p>
        </p:txBody>
      </p:sp>
      <p:sp>
        <p:nvSpPr>
          <p:cNvPr id="4" name="Slide Number Placeholder 3">
            <a:extLst>
              <a:ext uri="{FF2B5EF4-FFF2-40B4-BE49-F238E27FC236}">
                <a16:creationId xmlns:a16="http://schemas.microsoft.com/office/drawing/2014/main" id="{B4B50F45-2D30-4D3A-AAE4-239B110301AB}"/>
              </a:ext>
            </a:extLst>
          </p:cNvPr>
          <p:cNvSpPr>
            <a:spLocks noGrp="1"/>
          </p:cNvSpPr>
          <p:nvPr>
            <p:ph type="sldNum" idx="12"/>
          </p:nvPr>
        </p:nvSpPr>
        <p:spPr/>
        <p:txBody>
          <a:bodyPr/>
          <a:lstStyle/>
          <a:p>
            <a:pPr defTabSz="1219170">
              <a:buClr>
                <a:srgbClr val="000000"/>
              </a:buClr>
            </a:pPr>
            <a:r>
              <a:rPr lang="en-US" kern="0"/>
              <a:t>/   </a:t>
            </a:r>
            <a:fld id="{00000000-1234-1234-1234-123412341234}" type="slidenum">
              <a:rPr lang="en-US" kern="0" smtClean="0"/>
              <a:pPr defTabSz="1219170">
                <a:buClr>
                  <a:srgbClr val="000000"/>
                </a:buClr>
              </a:pPr>
              <a:t>137</a:t>
            </a:fld>
            <a:endParaRPr kern="0"/>
          </a:p>
        </p:txBody>
      </p:sp>
      <p:pic>
        <p:nvPicPr>
          <p:cNvPr id="5" name="Picture 4">
            <a:extLst>
              <a:ext uri="{FF2B5EF4-FFF2-40B4-BE49-F238E27FC236}">
                <a16:creationId xmlns:a16="http://schemas.microsoft.com/office/drawing/2014/main" id="{81DFC5DB-4B28-4FE3-89AF-4438E7EDFFDF}"/>
              </a:ext>
            </a:extLst>
          </p:cNvPr>
          <p:cNvPicPr>
            <a:picLocks noChangeAspect="1"/>
          </p:cNvPicPr>
          <p:nvPr/>
        </p:nvPicPr>
        <p:blipFill>
          <a:blip r:embed="rId3"/>
          <a:stretch>
            <a:fillRect/>
          </a:stretch>
        </p:blipFill>
        <p:spPr>
          <a:xfrm>
            <a:off x="514350" y="2709862"/>
            <a:ext cx="11163300" cy="1438275"/>
          </a:xfrm>
          <a:prstGeom prst="rect">
            <a:avLst/>
          </a:prstGeom>
        </p:spPr>
      </p:pic>
    </p:spTree>
    <p:extLst>
      <p:ext uri="{BB962C8B-B14F-4D97-AF65-F5344CB8AC3E}">
        <p14:creationId xmlns:p14="http://schemas.microsoft.com/office/powerpoint/2010/main" val="405759658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FDE72-7E28-4CE1-BD98-35AA39F70D0A}"/>
              </a:ext>
            </a:extLst>
          </p:cNvPr>
          <p:cNvSpPr>
            <a:spLocks noGrp="1"/>
          </p:cNvSpPr>
          <p:nvPr>
            <p:ph type="title"/>
          </p:nvPr>
        </p:nvSpPr>
        <p:spPr>
          <a:xfrm>
            <a:off x="838199" y="896279"/>
            <a:ext cx="10669622" cy="625567"/>
          </a:xfrm>
        </p:spPr>
        <p:txBody>
          <a:bodyPr/>
          <a:lstStyle/>
          <a:p>
            <a:r>
              <a:rPr lang="en-US" dirty="0"/>
              <a:t>VSR Property Proof</a:t>
            </a:r>
          </a:p>
        </p:txBody>
      </p:sp>
      <p:sp>
        <p:nvSpPr>
          <p:cNvPr id="4" name="Slide Number Placeholder 3">
            <a:extLst>
              <a:ext uri="{FF2B5EF4-FFF2-40B4-BE49-F238E27FC236}">
                <a16:creationId xmlns:a16="http://schemas.microsoft.com/office/drawing/2014/main" id="{B4B50F45-2D30-4D3A-AAE4-239B110301AB}"/>
              </a:ext>
            </a:extLst>
          </p:cNvPr>
          <p:cNvSpPr>
            <a:spLocks noGrp="1"/>
          </p:cNvSpPr>
          <p:nvPr>
            <p:ph type="sldNum" idx="12"/>
          </p:nvPr>
        </p:nvSpPr>
        <p:spPr/>
        <p:txBody>
          <a:bodyPr/>
          <a:lstStyle/>
          <a:p>
            <a:pPr defTabSz="1219170">
              <a:buClr>
                <a:srgbClr val="000000"/>
              </a:buClr>
            </a:pPr>
            <a:r>
              <a:rPr lang="en-US" kern="0"/>
              <a:t>/   </a:t>
            </a:r>
            <a:fld id="{00000000-1234-1234-1234-123412341234}" type="slidenum">
              <a:rPr lang="en-US" kern="0" smtClean="0"/>
              <a:pPr defTabSz="1219170">
                <a:buClr>
                  <a:srgbClr val="000000"/>
                </a:buClr>
              </a:pPr>
              <a:t>138</a:t>
            </a:fld>
            <a:endParaRPr kern="0"/>
          </a:p>
        </p:txBody>
      </p:sp>
      <p:pic>
        <p:nvPicPr>
          <p:cNvPr id="6" name="Picture 5">
            <a:extLst>
              <a:ext uri="{FF2B5EF4-FFF2-40B4-BE49-F238E27FC236}">
                <a16:creationId xmlns:a16="http://schemas.microsoft.com/office/drawing/2014/main" id="{FA222C4C-5BB0-4B16-A430-728CDD7456F6}"/>
              </a:ext>
            </a:extLst>
          </p:cNvPr>
          <p:cNvPicPr>
            <a:picLocks noChangeAspect="1"/>
          </p:cNvPicPr>
          <p:nvPr/>
        </p:nvPicPr>
        <p:blipFill>
          <a:blip r:embed="rId3"/>
          <a:stretch>
            <a:fillRect/>
          </a:stretch>
        </p:blipFill>
        <p:spPr>
          <a:xfrm>
            <a:off x="442912" y="2795587"/>
            <a:ext cx="11306175" cy="1266825"/>
          </a:xfrm>
          <a:prstGeom prst="rect">
            <a:avLst/>
          </a:prstGeom>
        </p:spPr>
      </p:pic>
    </p:spTree>
    <p:extLst>
      <p:ext uri="{BB962C8B-B14F-4D97-AF65-F5344CB8AC3E}">
        <p14:creationId xmlns:p14="http://schemas.microsoft.com/office/powerpoint/2010/main" val="2347757206"/>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FDE72-7E28-4CE1-BD98-35AA39F70D0A}"/>
              </a:ext>
            </a:extLst>
          </p:cNvPr>
          <p:cNvSpPr>
            <a:spLocks noGrp="1"/>
          </p:cNvSpPr>
          <p:nvPr>
            <p:ph type="title"/>
          </p:nvPr>
        </p:nvSpPr>
        <p:spPr>
          <a:xfrm>
            <a:off x="838199" y="896279"/>
            <a:ext cx="10669622" cy="625567"/>
          </a:xfrm>
        </p:spPr>
        <p:txBody>
          <a:bodyPr/>
          <a:lstStyle/>
          <a:p>
            <a:r>
              <a:rPr lang="en-US" dirty="0"/>
              <a:t>VSR Property Proof</a:t>
            </a:r>
          </a:p>
        </p:txBody>
      </p:sp>
      <p:sp>
        <p:nvSpPr>
          <p:cNvPr id="4" name="Slide Number Placeholder 3">
            <a:extLst>
              <a:ext uri="{FF2B5EF4-FFF2-40B4-BE49-F238E27FC236}">
                <a16:creationId xmlns:a16="http://schemas.microsoft.com/office/drawing/2014/main" id="{B4B50F45-2D30-4D3A-AAE4-239B110301AB}"/>
              </a:ext>
            </a:extLst>
          </p:cNvPr>
          <p:cNvSpPr>
            <a:spLocks noGrp="1"/>
          </p:cNvSpPr>
          <p:nvPr>
            <p:ph type="sldNum" idx="12"/>
          </p:nvPr>
        </p:nvSpPr>
        <p:spPr/>
        <p:txBody>
          <a:bodyPr/>
          <a:lstStyle/>
          <a:p>
            <a:pPr defTabSz="1219170">
              <a:buClr>
                <a:srgbClr val="000000"/>
              </a:buClr>
            </a:pPr>
            <a:r>
              <a:rPr lang="en-US" kern="0"/>
              <a:t>/   </a:t>
            </a:r>
            <a:fld id="{00000000-1234-1234-1234-123412341234}" type="slidenum">
              <a:rPr lang="en-US" kern="0" smtClean="0"/>
              <a:pPr defTabSz="1219170">
                <a:buClr>
                  <a:srgbClr val="000000"/>
                </a:buClr>
              </a:pPr>
              <a:t>139</a:t>
            </a:fld>
            <a:endParaRPr kern="0"/>
          </a:p>
        </p:txBody>
      </p:sp>
      <p:pic>
        <p:nvPicPr>
          <p:cNvPr id="6" name="Picture 5">
            <a:extLst>
              <a:ext uri="{FF2B5EF4-FFF2-40B4-BE49-F238E27FC236}">
                <a16:creationId xmlns:a16="http://schemas.microsoft.com/office/drawing/2014/main" id="{108096F0-B759-4604-8BC1-A324DE46E6FA}"/>
              </a:ext>
            </a:extLst>
          </p:cNvPr>
          <p:cNvPicPr>
            <a:picLocks noChangeAspect="1"/>
          </p:cNvPicPr>
          <p:nvPr/>
        </p:nvPicPr>
        <p:blipFill>
          <a:blip r:embed="rId3"/>
          <a:stretch>
            <a:fillRect/>
          </a:stretch>
        </p:blipFill>
        <p:spPr>
          <a:xfrm>
            <a:off x="0" y="1978460"/>
            <a:ext cx="12192000" cy="2901080"/>
          </a:xfrm>
          <a:prstGeom prst="rect">
            <a:avLst/>
          </a:prstGeom>
        </p:spPr>
      </p:pic>
    </p:spTree>
    <p:extLst>
      <p:ext uri="{BB962C8B-B14F-4D97-AF65-F5344CB8AC3E}">
        <p14:creationId xmlns:p14="http://schemas.microsoft.com/office/powerpoint/2010/main" val="12520655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1FA51C-4973-4FF0-88BA-C462C6DECA26}"/>
              </a:ext>
            </a:extLst>
          </p:cNvPr>
          <p:cNvSpPr>
            <a:spLocks noGrp="1"/>
          </p:cNvSpPr>
          <p:nvPr>
            <p:ph type="title"/>
          </p:nvPr>
        </p:nvSpPr>
        <p:spPr/>
        <p:txBody>
          <a:bodyPr/>
          <a:lstStyle/>
          <a:p>
            <a:r>
              <a:rPr lang="en-US" dirty="0">
                <a:solidFill>
                  <a:schemeClr val="accent1"/>
                </a:solidFill>
              </a:rPr>
              <a:t>Background</a:t>
            </a:r>
          </a:p>
        </p:txBody>
      </p:sp>
      <p:sp>
        <p:nvSpPr>
          <p:cNvPr id="3" name="Text Placeholder 2">
            <a:extLst>
              <a:ext uri="{FF2B5EF4-FFF2-40B4-BE49-F238E27FC236}">
                <a16:creationId xmlns:a16="http://schemas.microsoft.com/office/drawing/2014/main" id="{1E3F8D17-8FA8-486B-97F3-148893E2DF2C}"/>
              </a:ext>
            </a:extLst>
          </p:cNvPr>
          <p:cNvSpPr txBox="1">
            <a:spLocks/>
          </p:cNvSpPr>
          <p:nvPr/>
        </p:nvSpPr>
        <p:spPr>
          <a:xfrm>
            <a:off x="672347" y="2633999"/>
            <a:ext cx="10515600" cy="3835908"/>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215895"/>
            <a:r>
              <a:rPr lang="en-US" sz="2800" kern="0" dirty="0">
                <a:solidFill>
                  <a:schemeClr val="accent1"/>
                </a:solidFill>
              </a:rPr>
              <a:t>Compiler Correctness</a:t>
            </a:r>
          </a:p>
          <a:p>
            <a:pPr marL="215895"/>
            <a:endParaRPr lang="en-US" sz="2800" kern="0" dirty="0">
              <a:solidFill>
                <a:schemeClr val="accent1"/>
              </a:solidFill>
            </a:endParaRPr>
          </a:p>
          <a:p>
            <a:pPr marL="215895"/>
            <a:r>
              <a:rPr lang="en-US" sz="2800" kern="0" dirty="0">
                <a:solidFill>
                  <a:schemeClr val="accent1"/>
                </a:solidFill>
              </a:rPr>
              <a:t>Scheme</a:t>
            </a:r>
          </a:p>
          <a:p>
            <a:pPr marL="215895"/>
            <a:endParaRPr lang="en-US" sz="2800" kern="0" dirty="0"/>
          </a:p>
          <a:p>
            <a:pPr marL="215895"/>
            <a:endParaRPr lang="en-US" sz="2800" kern="0" dirty="0"/>
          </a:p>
        </p:txBody>
      </p:sp>
    </p:spTree>
    <p:extLst>
      <p:ext uri="{BB962C8B-B14F-4D97-AF65-F5344CB8AC3E}">
        <p14:creationId xmlns:p14="http://schemas.microsoft.com/office/powerpoint/2010/main" val="1178829823"/>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FDE72-7E28-4CE1-BD98-35AA39F70D0A}"/>
              </a:ext>
            </a:extLst>
          </p:cNvPr>
          <p:cNvSpPr>
            <a:spLocks noGrp="1"/>
          </p:cNvSpPr>
          <p:nvPr>
            <p:ph type="title"/>
          </p:nvPr>
        </p:nvSpPr>
        <p:spPr>
          <a:xfrm>
            <a:off x="838199" y="896279"/>
            <a:ext cx="10669622" cy="625567"/>
          </a:xfrm>
        </p:spPr>
        <p:txBody>
          <a:bodyPr/>
          <a:lstStyle/>
          <a:p>
            <a:r>
              <a:rPr lang="en-US" dirty="0"/>
              <a:t>VSR Property Proof</a:t>
            </a:r>
          </a:p>
        </p:txBody>
      </p:sp>
      <p:sp>
        <p:nvSpPr>
          <p:cNvPr id="4" name="Slide Number Placeholder 3">
            <a:extLst>
              <a:ext uri="{FF2B5EF4-FFF2-40B4-BE49-F238E27FC236}">
                <a16:creationId xmlns:a16="http://schemas.microsoft.com/office/drawing/2014/main" id="{B4B50F45-2D30-4D3A-AAE4-239B110301AB}"/>
              </a:ext>
            </a:extLst>
          </p:cNvPr>
          <p:cNvSpPr>
            <a:spLocks noGrp="1"/>
          </p:cNvSpPr>
          <p:nvPr>
            <p:ph type="sldNum" idx="12"/>
          </p:nvPr>
        </p:nvSpPr>
        <p:spPr/>
        <p:txBody>
          <a:bodyPr/>
          <a:lstStyle/>
          <a:p>
            <a:pPr defTabSz="1219170">
              <a:buClr>
                <a:srgbClr val="000000"/>
              </a:buClr>
            </a:pPr>
            <a:r>
              <a:rPr lang="en-US" kern="0"/>
              <a:t>/   </a:t>
            </a:r>
            <a:fld id="{00000000-1234-1234-1234-123412341234}" type="slidenum">
              <a:rPr lang="en-US" kern="0" smtClean="0"/>
              <a:pPr defTabSz="1219170">
                <a:buClr>
                  <a:srgbClr val="000000"/>
                </a:buClr>
              </a:pPr>
              <a:t>140</a:t>
            </a:fld>
            <a:endParaRPr kern="0"/>
          </a:p>
        </p:txBody>
      </p:sp>
      <p:pic>
        <p:nvPicPr>
          <p:cNvPr id="6" name="Picture 5">
            <a:extLst>
              <a:ext uri="{FF2B5EF4-FFF2-40B4-BE49-F238E27FC236}">
                <a16:creationId xmlns:a16="http://schemas.microsoft.com/office/drawing/2014/main" id="{67238220-199C-470F-907C-C2A28C546D85}"/>
              </a:ext>
            </a:extLst>
          </p:cNvPr>
          <p:cNvPicPr>
            <a:picLocks noChangeAspect="1"/>
          </p:cNvPicPr>
          <p:nvPr/>
        </p:nvPicPr>
        <p:blipFill>
          <a:blip r:embed="rId3"/>
          <a:stretch>
            <a:fillRect/>
          </a:stretch>
        </p:blipFill>
        <p:spPr>
          <a:xfrm>
            <a:off x="347662" y="2638425"/>
            <a:ext cx="11496675" cy="1581150"/>
          </a:xfrm>
          <a:prstGeom prst="rect">
            <a:avLst/>
          </a:prstGeom>
        </p:spPr>
      </p:pic>
    </p:spTree>
    <p:extLst>
      <p:ext uri="{BB962C8B-B14F-4D97-AF65-F5344CB8AC3E}">
        <p14:creationId xmlns:p14="http://schemas.microsoft.com/office/powerpoint/2010/main" val="150931428"/>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FDE72-7E28-4CE1-BD98-35AA39F70D0A}"/>
              </a:ext>
            </a:extLst>
          </p:cNvPr>
          <p:cNvSpPr>
            <a:spLocks noGrp="1"/>
          </p:cNvSpPr>
          <p:nvPr>
            <p:ph type="title"/>
          </p:nvPr>
        </p:nvSpPr>
        <p:spPr>
          <a:xfrm>
            <a:off x="838199" y="896279"/>
            <a:ext cx="10669622" cy="625567"/>
          </a:xfrm>
        </p:spPr>
        <p:txBody>
          <a:bodyPr/>
          <a:lstStyle/>
          <a:p>
            <a:r>
              <a:rPr lang="en-US" dirty="0"/>
              <a:t>VSR Property Proof</a:t>
            </a:r>
          </a:p>
        </p:txBody>
      </p:sp>
      <p:sp>
        <p:nvSpPr>
          <p:cNvPr id="4" name="Slide Number Placeholder 3">
            <a:extLst>
              <a:ext uri="{FF2B5EF4-FFF2-40B4-BE49-F238E27FC236}">
                <a16:creationId xmlns:a16="http://schemas.microsoft.com/office/drawing/2014/main" id="{B4B50F45-2D30-4D3A-AAE4-239B110301AB}"/>
              </a:ext>
            </a:extLst>
          </p:cNvPr>
          <p:cNvSpPr>
            <a:spLocks noGrp="1"/>
          </p:cNvSpPr>
          <p:nvPr>
            <p:ph type="sldNum" idx="12"/>
          </p:nvPr>
        </p:nvSpPr>
        <p:spPr/>
        <p:txBody>
          <a:bodyPr/>
          <a:lstStyle/>
          <a:p>
            <a:pPr defTabSz="1219170">
              <a:buClr>
                <a:srgbClr val="000000"/>
              </a:buClr>
            </a:pPr>
            <a:r>
              <a:rPr lang="en-US" kern="0"/>
              <a:t>/   </a:t>
            </a:r>
            <a:fld id="{00000000-1234-1234-1234-123412341234}" type="slidenum">
              <a:rPr lang="en-US" kern="0" smtClean="0"/>
              <a:pPr defTabSz="1219170">
                <a:buClr>
                  <a:srgbClr val="000000"/>
                </a:buClr>
              </a:pPr>
              <a:t>141</a:t>
            </a:fld>
            <a:endParaRPr kern="0"/>
          </a:p>
        </p:txBody>
      </p:sp>
      <p:pic>
        <p:nvPicPr>
          <p:cNvPr id="5" name="Picture 4">
            <a:extLst>
              <a:ext uri="{FF2B5EF4-FFF2-40B4-BE49-F238E27FC236}">
                <a16:creationId xmlns:a16="http://schemas.microsoft.com/office/drawing/2014/main" id="{DDF04B0D-B8D4-4164-8CF3-3044BE10C1A5}"/>
              </a:ext>
            </a:extLst>
          </p:cNvPr>
          <p:cNvPicPr>
            <a:picLocks noChangeAspect="1"/>
          </p:cNvPicPr>
          <p:nvPr/>
        </p:nvPicPr>
        <p:blipFill>
          <a:blip r:embed="rId3"/>
          <a:stretch>
            <a:fillRect/>
          </a:stretch>
        </p:blipFill>
        <p:spPr>
          <a:xfrm>
            <a:off x="0" y="1994216"/>
            <a:ext cx="12192000" cy="2686687"/>
          </a:xfrm>
          <a:prstGeom prst="rect">
            <a:avLst/>
          </a:prstGeom>
        </p:spPr>
      </p:pic>
    </p:spTree>
    <p:extLst>
      <p:ext uri="{BB962C8B-B14F-4D97-AF65-F5344CB8AC3E}">
        <p14:creationId xmlns:p14="http://schemas.microsoft.com/office/powerpoint/2010/main" val="381502810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FDE72-7E28-4CE1-BD98-35AA39F70D0A}"/>
              </a:ext>
            </a:extLst>
          </p:cNvPr>
          <p:cNvSpPr>
            <a:spLocks noGrp="1"/>
          </p:cNvSpPr>
          <p:nvPr>
            <p:ph type="title"/>
          </p:nvPr>
        </p:nvSpPr>
        <p:spPr>
          <a:xfrm>
            <a:off x="838199" y="896279"/>
            <a:ext cx="10669622" cy="625567"/>
          </a:xfrm>
        </p:spPr>
        <p:txBody>
          <a:bodyPr/>
          <a:lstStyle/>
          <a:p>
            <a:r>
              <a:rPr lang="en-US" dirty="0"/>
              <a:t>VSR Property Proof</a:t>
            </a:r>
          </a:p>
        </p:txBody>
      </p:sp>
      <p:sp>
        <p:nvSpPr>
          <p:cNvPr id="4" name="Slide Number Placeholder 3">
            <a:extLst>
              <a:ext uri="{FF2B5EF4-FFF2-40B4-BE49-F238E27FC236}">
                <a16:creationId xmlns:a16="http://schemas.microsoft.com/office/drawing/2014/main" id="{B4B50F45-2D30-4D3A-AAE4-239B110301AB}"/>
              </a:ext>
            </a:extLst>
          </p:cNvPr>
          <p:cNvSpPr>
            <a:spLocks noGrp="1"/>
          </p:cNvSpPr>
          <p:nvPr>
            <p:ph type="sldNum" idx="12"/>
          </p:nvPr>
        </p:nvSpPr>
        <p:spPr/>
        <p:txBody>
          <a:bodyPr/>
          <a:lstStyle/>
          <a:p>
            <a:pPr defTabSz="1219170">
              <a:buClr>
                <a:srgbClr val="000000"/>
              </a:buClr>
            </a:pPr>
            <a:r>
              <a:rPr lang="en-US" kern="0"/>
              <a:t>/   </a:t>
            </a:r>
            <a:fld id="{00000000-1234-1234-1234-123412341234}" type="slidenum">
              <a:rPr lang="en-US" kern="0" smtClean="0"/>
              <a:pPr defTabSz="1219170">
                <a:buClr>
                  <a:srgbClr val="000000"/>
                </a:buClr>
              </a:pPr>
              <a:t>142</a:t>
            </a:fld>
            <a:endParaRPr kern="0"/>
          </a:p>
        </p:txBody>
      </p:sp>
      <p:pic>
        <p:nvPicPr>
          <p:cNvPr id="5" name="Picture 4">
            <a:extLst>
              <a:ext uri="{FF2B5EF4-FFF2-40B4-BE49-F238E27FC236}">
                <a16:creationId xmlns:a16="http://schemas.microsoft.com/office/drawing/2014/main" id="{C771CCE9-5894-4F2C-BFEA-4C3EBABBECDC}"/>
              </a:ext>
            </a:extLst>
          </p:cNvPr>
          <p:cNvPicPr>
            <a:picLocks noChangeAspect="1"/>
          </p:cNvPicPr>
          <p:nvPr/>
        </p:nvPicPr>
        <p:blipFill>
          <a:blip r:embed="rId3"/>
          <a:stretch>
            <a:fillRect/>
          </a:stretch>
        </p:blipFill>
        <p:spPr>
          <a:xfrm>
            <a:off x="929497" y="2743200"/>
            <a:ext cx="10487025" cy="1371600"/>
          </a:xfrm>
          <a:prstGeom prst="rect">
            <a:avLst/>
          </a:prstGeom>
        </p:spPr>
      </p:pic>
    </p:spTree>
    <p:extLst>
      <p:ext uri="{BB962C8B-B14F-4D97-AF65-F5344CB8AC3E}">
        <p14:creationId xmlns:p14="http://schemas.microsoft.com/office/powerpoint/2010/main" val="611135224"/>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FDE72-7E28-4CE1-BD98-35AA39F70D0A}"/>
              </a:ext>
            </a:extLst>
          </p:cNvPr>
          <p:cNvSpPr>
            <a:spLocks noGrp="1"/>
          </p:cNvSpPr>
          <p:nvPr>
            <p:ph type="title"/>
          </p:nvPr>
        </p:nvSpPr>
        <p:spPr>
          <a:xfrm>
            <a:off x="838199" y="896279"/>
            <a:ext cx="10669622" cy="625567"/>
          </a:xfrm>
        </p:spPr>
        <p:txBody>
          <a:bodyPr/>
          <a:lstStyle/>
          <a:p>
            <a:r>
              <a:rPr lang="en-US" dirty="0"/>
              <a:t>VSR Property Proof</a:t>
            </a:r>
          </a:p>
        </p:txBody>
      </p:sp>
      <p:sp>
        <p:nvSpPr>
          <p:cNvPr id="4" name="Slide Number Placeholder 3">
            <a:extLst>
              <a:ext uri="{FF2B5EF4-FFF2-40B4-BE49-F238E27FC236}">
                <a16:creationId xmlns:a16="http://schemas.microsoft.com/office/drawing/2014/main" id="{B4B50F45-2D30-4D3A-AAE4-239B110301AB}"/>
              </a:ext>
            </a:extLst>
          </p:cNvPr>
          <p:cNvSpPr>
            <a:spLocks noGrp="1"/>
          </p:cNvSpPr>
          <p:nvPr>
            <p:ph type="sldNum" idx="12"/>
          </p:nvPr>
        </p:nvSpPr>
        <p:spPr/>
        <p:txBody>
          <a:bodyPr/>
          <a:lstStyle/>
          <a:p>
            <a:pPr defTabSz="1219170">
              <a:buClr>
                <a:srgbClr val="000000"/>
              </a:buClr>
            </a:pPr>
            <a:r>
              <a:rPr lang="en-US" kern="0"/>
              <a:t>/   </a:t>
            </a:r>
            <a:fld id="{00000000-1234-1234-1234-123412341234}" type="slidenum">
              <a:rPr lang="en-US" kern="0" smtClean="0"/>
              <a:pPr defTabSz="1219170">
                <a:buClr>
                  <a:srgbClr val="000000"/>
                </a:buClr>
              </a:pPr>
              <a:t>143</a:t>
            </a:fld>
            <a:endParaRPr kern="0"/>
          </a:p>
        </p:txBody>
      </p:sp>
      <p:pic>
        <p:nvPicPr>
          <p:cNvPr id="5" name="Picture 4">
            <a:extLst>
              <a:ext uri="{FF2B5EF4-FFF2-40B4-BE49-F238E27FC236}">
                <a16:creationId xmlns:a16="http://schemas.microsoft.com/office/drawing/2014/main" id="{399AE578-8508-49EC-8A31-002AB2A897ED}"/>
              </a:ext>
            </a:extLst>
          </p:cNvPr>
          <p:cNvPicPr>
            <a:picLocks noChangeAspect="1"/>
          </p:cNvPicPr>
          <p:nvPr/>
        </p:nvPicPr>
        <p:blipFill>
          <a:blip r:embed="rId3"/>
          <a:stretch>
            <a:fillRect/>
          </a:stretch>
        </p:blipFill>
        <p:spPr>
          <a:xfrm>
            <a:off x="838199" y="2579052"/>
            <a:ext cx="10372725" cy="1171575"/>
          </a:xfrm>
          <a:prstGeom prst="rect">
            <a:avLst/>
          </a:prstGeom>
        </p:spPr>
      </p:pic>
    </p:spTree>
    <p:extLst>
      <p:ext uri="{BB962C8B-B14F-4D97-AF65-F5344CB8AC3E}">
        <p14:creationId xmlns:p14="http://schemas.microsoft.com/office/powerpoint/2010/main" val="2424059975"/>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FDE72-7E28-4CE1-BD98-35AA39F70D0A}"/>
              </a:ext>
            </a:extLst>
          </p:cNvPr>
          <p:cNvSpPr>
            <a:spLocks noGrp="1"/>
          </p:cNvSpPr>
          <p:nvPr>
            <p:ph type="title"/>
          </p:nvPr>
        </p:nvSpPr>
        <p:spPr>
          <a:xfrm>
            <a:off x="838199" y="896279"/>
            <a:ext cx="10669622" cy="625567"/>
          </a:xfrm>
        </p:spPr>
        <p:txBody>
          <a:bodyPr/>
          <a:lstStyle/>
          <a:p>
            <a:r>
              <a:rPr lang="en-US" dirty="0"/>
              <a:t>VSR Property Proof</a:t>
            </a:r>
          </a:p>
        </p:txBody>
      </p:sp>
      <p:sp>
        <p:nvSpPr>
          <p:cNvPr id="4" name="Slide Number Placeholder 3">
            <a:extLst>
              <a:ext uri="{FF2B5EF4-FFF2-40B4-BE49-F238E27FC236}">
                <a16:creationId xmlns:a16="http://schemas.microsoft.com/office/drawing/2014/main" id="{B4B50F45-2D30-4D3A-AAE4-239B110301AB}"/>
              </a:ext>
            </a:extLst>
          </p:cNvPr>
          <p:cNvSpPr>
            <a:spLocks noGrp="1"/>
          </p:cNvSpPr>
          <p:nvPr>
            <p:ph type="sldNum" idx="12"/>
          </p:nvPr>
        </p:nvSpPr>
        <p:spPr/>
        <p:txBody>
          <a:bodyPr/>
          <a:lstStyle/>
          <a:p>
            <a:pPr defTabSz="1219170">
              <a:buClr>
                <a:srgbClr val="000000"/>
              </a:buClr>
            </a:pPr>
            <a:r>
              <a:rPr lang="en-US" kern="0"/>
              <a:t>/   </a:t>
            </a:r>
            <a:fld id="{00000000-1234-1234-1234-123412341234}" type="slidenum">
              <a:rPr lang="en-US" kern="0" smtClean="0"/>
              <a:pPr defTabSz="1219170">
                <a:buClr>
                  <a:srgbClr val="000000"/>
                </a:buClr>
              </a:pPr>
              <a:t>144</a:t>
            </a:fld>
            <a:endParaRPr kern="0"/>
          </a:p>
        </p:txBody>
      </p:sp>
      <p:pic>
        <p:nvPicPr>
          <p:cNvPr id="5" name="Picture 4">
            <a:extLst>
              <a:ext uri="{FF2B5EF4-FFF2-40B4-BE49-F238E27FC236}">
                <a16:creationId xmlns:a16="http://schemas.microsoft.com/office/drawing/2014/main" id="{0B148479-75E8-407A-B94A-02335BE8110A}"/>
              </a:ext>
            </a:extLst>
          </p:cNvPr>
          <p:cNvPicPr>
            <a:picLocks noChangeAspect="1"/>
          </p:cNvPicPr>
          <p:nvPr/>
        </p:nvPicPr>
        <p:blipFill>
          <a:blip r:embed="rId3"/>
          <a:stretch>
            <a:fillRect/>
          </a:stretch>
        </p:blipFill>
        <p:spPr>
          <a:xfrm>
            <a:off x="1428750" y="1521846"/>
            <a:ext cx="8649970" cy="4715327"/>
          </a:xfrm>
          <a:prstGeom prst="rect">
            <a:avLst/>
          </a:prstGeom>
        </p:spPr>
      </p:pic>
    </p:spTree>
    <p:extLst>
      <p:ext uri="{BB962C8B-B14F-4D97-AF65-F5344CB8AC3E}">
        <p14:creationId xmlns:p14="http://schemas.microsoft.com/office/powerpoint/2010/main" val="3911388941"/>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FDE72-7E28-4CE1-BD98-35AA39F70D0A}"/>
              </a:ext>
            </a:extLst>
          </p:cNvPr>
          <p:cNvSpPr>
            <a:spLocks noGrp="1"/>
          </p:cNvSpPr>
          <p:nvPr>
            <p:ph type="title"/>
          </p:nvPr>
        </p:nvSpPr>
        <p:spPr>
          <a:xfrm>
            <a:off x="838199" y="896279"/>
            <a:ext cx="10669622" cy="625567"/>
          </a:xfrm>
        </p:spPr>
        <p:txBody>
          <a:bodyPr/>
          <a:lstStyle/>
          <a:p>
            <a:r>
              <a:rPr lang="en-US" dirty="0"/>
              <a:t>VSR Property Proof</a:t>
            </a:r>
          </a:p>
        </p:txBody>
      </p:sp>
      <p:sp>
        <p:nvSpPr>
          <p:cNvPr id="4" name="Slide Number Placeholder 3">
            <a:extLst>
              <a:ext uri="{FF2B5EF4-FFF2-40B4-BE49-F238E27FC236}">
                <a16:creationId xmlns:a16="http://schemas.microsoft.com/office/drawing/2014/main" id="{B4B50F45-2D30-4D3A-AAE4-239B110301AB}"/>
              </a:ext>
            </a:extLst>
          </p:cNvPr>
          <p:cNvSpPr>
            <a:spLocks noGrp="1"/>
          </p:cNvSpPr>
          <p:nvPr>
            <p:ph type="sldNum" idx="12"/>
          </p:nvPr>
        </p:nvSpPr>
        <p:spPr/>
        <p:txBody>
          <a:bodyPr/>
          <a:lstStyle/>
          <a:p>
            <a:pPr defTabSz="1219170">
              <a:buClr>
                <a:srgbClr val="000000"/>
              </a:buClr>
            </a:pPr>
            <a:r>
              <a:rPr lang="en-US" kern="0"/>
              <a:t>/   </a:t>
            </a:r>
            <a:fld id="{00000000-1234-1234-1234-123412341234}" type="slidenum">
              <a:rPr lang="en-US" kern="0" smtClean="0"/>
              <a:pPr defTabSz="1219170">
                <a:buClr>
                  <a:srgbClr val="000000"/>
                </a:buClr>
              </a:pPr>
              <a:t>145</a:t>
            </a:fld>
            <a:endParaRPr kern="0"/>
          </a:p>
        </p:txBody>
      </p:sp>
      <p:pic>
        <p:nvPicPr>
          <p:cNvPr id="5" name="Picture 4">
            <a:extLst>
              <a:ext uri="{FF2B5EF4-FFF2-40B4-BE49-F238E27FC236}">
                <a16:creationId xmlns:a16="http://schemas.microsoft.com/office/drawing/2014/main" id="{3B9C7315-9592-4115-B607-561900827B52}"/>
              </a:ext>
            </a:extLst>
          </p:cNvPr>
          <p:cNvPicPr>
            <a:picLocks noChangeAspect="1"/>
          </p:cNvPicPr>
          <p:nvPr/>
        </p:nvPicPr>
        <p:blipFill>
          <a:blip r:embed="rId3"/>
          <a:stretch>
            <a:fillRect/>
          </a:stretch>
        </p:blipFill>
        <p:spPr>
          <a:xfrm>
            <a:off x="866775" y="2657475"/>
            <a:ext cx="10458450" cy="1543050"/>
          </a:xfrm>
          <a:prstGeom prst="rect">
            <a:avLst/>
          </a:prstGeom>
        </p:spPr>
      </p:pic>
    </p:spTree>
    <p:extLst>
      <p:ext uri="{BB962C8B-B14F-4D97-AF65-F5344CB8AC3E}">
        <p14:creationId xmlns:p14="http://schemas.microsoft.com/office/powerpoint/2010/main" val="3431951555"/>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FDE72-7E28-4CE1-BD98-35AA39F70D0A}"/>
              </a:ext>
            </a:extLst>
          </p:cNvPr>
          <p:cNvSpPr>
            <a:spLocks noGrp="1"/>
          </p:cNvSpPr>
          <p:nvPr>
            <p:ph type="title"/>
          </p:nvPr>
        </p:nvSpPr>
        <p:spPr>
          <a:xfrm>
            <a:off x="838199" y="896279"/>
            <a:ext cx="10669622" cy="625567"/>
          </a:xfrm>
        </p:spPr>
        <p:txBody>
          <a:bodyPr/>
          <a:lstStyle/>
          <a:p>
            <a:r>
              <a:rPr lang="en-US" dirty="0"/>
              <a:t>VSR Property Proof</a:t>
            </a:r>
          </a:p>
        </p:txBody>
      </p:sp>
      <p:sp>
        <p:nvSpPr>
          <p:cNvPr id="4" name="Slide Number Placeholder 3">
            <a:extLst>
              <a:ext uri="{FF2B5EF4-FFF2-40B4-BE49-F238E27FC236}">
                <a16:creationId xmlns:a16="http://schemas.microsoft.com/office/drawing/2014/main" id="{B4B50F45-2D30-4D3A-AAE4-239B110301AB}"/>
              </a:ext>
            </a:extLst>
          </p:cNvPr>
          <p:cNvSpPr>
            <a:spLocks noGrp="1"/>
          </p:cNvSpPr>
          <p:nvPr>
            <p:ph type="sldNum" idx="12"/>
          </p:nvPr>
        </p:nvSpPr>
        <p:spPr/>
        <p:txBody>
          <a:bodyPr/>
          <a:lstStyle/>
          <a:p>
            <a:pPr defTabSz="1219170">
              <a:buClr>
                <a:srgbClr val="000000"/>
              </a:buClr>
            </a:pPr>
            <a:r>
              <a:rPr lang="en-US" kern="0"/>
              <a:t>/   </a:t>
            </a:r>
            <a:fld id="{00000000-1234-1234-1234-123412341234}" type="slidenum">
              <a:rPr lang="en-US" kern="0" smtClean="0"/>
              <a:pPr defTabSz="1219170">
                <a:buClr>
                  <a:srgbClr val="000000"/>
                </a:buClr>
              </a:pPr>
              <a:t>146</a:t>
            </a:fld>
            <a:endParaRPr kern="0"/>
          </a:p>
        </p:txBody>
      </p:sp>
      <p:pic>
        <p:nvPicPr>
          <p:cNvPr id="5" name="Picture 4">
            <a:extLst>
              <a:ext uri="{FF2B5EF4-FFF2-40B4-BE49-F238E27FC236}">
                <a16:creationId xmlns:a16="http://schemas.microsoft.com/office/drawing/2014/main" id="{B05758E0-7EA7-4899-B4DF-18C3B9F9A345}"/>
              </a:ext>
            </a:extLst>
          </p:cNvPr>
          <p:cNvPicPr>
            <a:picLocks noChangeAspect="1"/>
          </p:cNvPicPr>
          <p:nvPr/>
        </p:nvPicPr>
        <p:blipFill>
          <a:blip r:embed="rId3"/>
          <a:stretch>
            <a:fillRect/>
          </a:stretch>
        </p:blipFill>
        <p:spPr>
          <a:xfrm>
            <a:off x="0" y="1710574"/>
            <a:ext cx="12192000" cy="3741652"/>
          </a:xfrm>
          <a:prstGeom prst="rect">
            <a:avLst/>
          </a:prstGeom>
        </p:spPr>
      </p:pic>
    </p:spTree>
    <p:extLst>
      <p:ext uri="{BB962C8B-B14F-4D97-AF65-F5344CB8AC3E}">
        <p14:creationId xmlns:p14="http://schemas.microsoft.com/office/powerpoint/2010/main" val="2842498956"/>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FDE72-7E28-4CE1-BD98-35AA39F70D0A}"/>
              </a:ext>
            </a:extLst>
          </p:cNvPr>
          <p:cNvSpPr>
            <a:spLocks noGrp="1"/>
          </p:cNvSpPr>
          <p:nvPr>
            <p:ph type="title"/>
          </p:nvPr>
        </p:nvSpPr>
        <p:spPr>
          <a:xfrm>
            <a:off x="838199" y="896279"/>
            <a:ext cx="10669622" cy="625567"/>
          </a:xfrm>
        </p:spPr>
        <p:txBody>
          <a:bodyPr/>
          <a:lstStyle/>
          <a:p>
            <a:r>
              <a:rPr lang="en-US" dirty="0"/>
              <a:t>VSR Property Proof</a:t>
            </a:r>
          </a:p>
        </p:txBody>
      </p:sp>
      <p:sp>
        <p:nvSpPr>
          <p:cNvPr id="4" name="Slide Number Placeholder 3">
            <a:extLst>
              <a:ext uri="{FF2B5EF4-FFF2-40B4-BE49-F238E27FC236}">
                <a16:creationId xmlns:a16="http://schemas.microsoft.com/office/drawing/2014/main" id="{B4B50F45-2D30-4D3A-AAE4-239B110301AB}"/>
              </a:ext>
            </a:extLst>
          </p:cNvPr>
          <p:cNvSpPr>
            <a:spLocks noGrp="1"/>
          </p:cNvSpPr>
          <p:nvPr>
            <p:ph type="sldNum" idx="12"/>
          </p:nvPr>
        </p:nvSpPr>
        <p:spPr/>
        <p:txBody>
          <a:bodyPr/>
          <a:lstStyle/>
          <a:p>
            <a:pPr defTabSz="1219170">
              <a:buClr>
                <a:srgbClr val="000000"/>
              </a:buClr>
            </a:pPr>
            <a:r>
              <a:rPr lang="en-US" kern="0"/>
              <a:t>/   </a:t>
            </a:r>
            <a:fld id="{00000000-1234-1234-1234-123412341234}" type="slidenum">
              <a:rPr lang="en-US" kern="0" smtClean="0"/>
              <a:pPr defTabSz="1219170">
                <a:buClr>
                  <a:srgbClr val="000000"/>
                </a:buClr>
              </a:pPr>
              <a:t>147</a:t>
            </a:fld>
            <a:endParaRPr kern="0"/>
          </a:p>
        </p:txBody>
      </p:sp>
      <p:pic>
        <p:nvPicPr>
          <p:cNvPr id="5" name="Picture 4">
            <a:extLst>
              <a:ext uri="{FF2B5EF4-FFF2-40B4-BE49-F238E27FC236}">
                <a16:creationId xmlns:a16="http://schemas.microsoft.com/office/drawing/2014/main" id="{411A0E61-73FB-4538-A3B2-809DDDBD9FD9}"/>
              </a:ext>
            </a:extLst>
          </p:cNvPr>
          <p:cNvPicPr>
            <a:picLocks noChangeAspect="1"/>
          </p:cNvPicPr>
          <p:nvPr/>
        </p:nvPicPr>
        <p:blipFill>
          <a:blip r:embed="rId3"/>
          <a:stretch>
            <a:fillRect/>
          </a:stretch>
        </p:blipFill>
        <p:spPr>
          <a:xfrm>
            <a:off x="0" y="1942253"/>
            <a:ext cx="12192000" cy="3725333"/>
          </a:xfrm>
          <a:prstGeom prst="rect">
            <a:avLst/>
          </a:prstGeom>
        </p:spPr>
      </p:pic>
    </p:spTree>
    <p:extLst>
      <p:ext uri="{BB962C8B-B14F-4D97-AF65-F5344CB8AC3E}">
        <p14:creationId xmlns:p14="http://schemas.microsoft.com/office/powerpoint/2010/main" val="4276152509"/>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FDE72-7E28-4CE1-BD98-35AA39F70D0A}"/>
              </a:ext>
            </a:extLst>
          </p:cNvPr>
          <p:cNvSpPr>
            <a:spLocks noGrp="1"/>
          </p:cNvSpPr>
          <p:nvPr>
            <p:ph type="title"/>
          </p:nvPr>
        </p:nvSpPr>
        <p:spPr>
          <a:xfrm>
            <a:off x="838199" y="896279"/>
            <a:ext cx="10669622" cy="625567"/>
          </a:xfrm>
        </p:spPr>
        <p:txBody>
          <a:bodyPr/>
          <a:lstStyle/>
          <a:p>
            <a:r>
              <a:rPr lang="en-US" dirty="0"/>
              <a:t>VSR Property Proof</a:t>
            </a:r>
          </a:p>
        </p:txBody>
      </p:sp>
      <p:sp>
        <p:nvSpPr>
          <p:cNvPr id="4" name="Slide Number Placeholder 3">
            <a:extLst>
              <a:ext uri="{FF2B5EF4-FFF2-40B4-BE49-F238E27FC236}">
                <a16:creationId xmlns:a16="http://schemas.microsoft.com/office/drawing/2014/main" id="{B4B50F45-2D30-4D3A-AAE4-239B110301AB}"/>
              </a:ext>
            </a:extLst>
          </p:cNvPr>
          <p:cNvSpPr>
            <a:spLocks noGrp="1"/>
          </p:cNvSpPr>
          <p:nvPr>
            <p:ph type="sldNum" idx="12"/>
          </p:nvPr>
        </p:nvSpPr>
        <p:spPr/>
        <p:txBody>
          <a:bodyPr/>
          <a:lstStyle/>
          <a:p>
            <a:pPr defTabSz="1219170">
              <a:buClr>
                <a:srgbClr val="000000"/>
              </a:buClr>
            </a:pPr>
            <a:r>
              <a:rPr lang="en-US" kern="0"/>
              <a:t>/   </a:t>
            </a:r>
            <a:fld id="{00000000-1234-1234-1234-123412341234}" type="slidenum">
              <a:rPr lang="en-US" kern="0" smtClean="0"/>
              <a:pPr defTabSz="1219170">
                <a:buClr>
                  <a:srgbClr val="000000"/>
                </a:buClr>
              </a:pPr>
              <a:t>148</a:t>
            </a:fld>
            <a:endParaRPr kern="0"/>
          </a:p>
        </p:txBody>
      </p:sp>
      <p:pic>
        <p:nvPicPr>
          <p:cNvPr id="6" name="Picture 5">
            <a:extLst>
              <a:ext uri="{FF2B5EF4-FFF2-40B4-BE49-F238E27FC236}">
                <a16:creationId xmlns:a16="http://schemas.microsoft.com/office/drawing/2014/main" id="{18705705-BFCA-4725-A6C2-0C8E884A314A}"/>
              </a:ext>
            </a:extLst>
          </p:cNvPr>
          <p:cNvPicPr>
            <a:picLocks noChangeAspect="1"/>
          </p:cNvPicPr>
          <p:nvPr/>
        </p:nvPicPr>
        <p:blipFill>
          <a:blip r:embed="rId3"/>
          <a:stretch>
            <a:fillRect/>
          </a:stretch>
        </p:blipFill>
        <p:spPr>
          <a:xfrm>
            <a:off x="842962" y="2647950"/>
            <a:ext cx="10506075" cy="1562100"/>
          </a:xfrm>
          <a:prstGeom prst="rect">
            <a:avLst/>
          </a:prstGeom>
        </p:spPr>
      </p:pic>
    </p:spTree>
    <p:extLst>
      <p:ext uri="{BB962C8B-B14F-4D97-AF65-F5344CB8AC3E}">
        <p14:creationId xmlns:p14="http://schemas.microsoft.com/office/powerpoint/2010/main" val="3147361699"/>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FDE72-7E28-4CE1-BD98-35AA39F70D0A}"/>
              </a:ext>
            </a:extLst>
          </p:cNvPr>
          <p:cNvSpPr>
            <a:spLocks noGrp="1"/>
          </p:cNvSpPr>
          <p:nvPr>
            <p:ph type="title"/>
          </p:nvPr>
        </p:nvSpPr>
        <p:spPr>
          <a:xfrm>
            <a:off x="838199" y="896279"/>
            <a:ext cx="10669622" cy="625567"/>
          </a:xfrm>
        </p:spPr>
        <p:txBody>
          <a:bodyPr/>
          <a:lstStyle/>
          <a:p>
            <a:r>
              <a:rPr lang="en-US" dirty="0"/>
              <a:t>VSR Property Proof</a:t>
            </a:r>
          </a:p>
        </p:txBody>
      </p:sp>
      <p:sp>
        <p:nvSpPr>
          <p:cNvPr id="4" name="Slide Number Placeholder 3">
            <a:extLst>
              <a:ext uri="{FF2B5EF4-FFF2-40B4-BE49-F238E27FC236}">
                <a16:creationId xmlns:a16="http://schemas.microsoft.com/office/drawing/2014/main" id="{B4B50F45-2D30-4D3A-AAE4-239B110301AB}"/>
              </a:ext>
            </a:extLst>
          </p:cNvPr>
          <p:cNvSpPr>
            <a:spLocks noGrp="1"/>
          </p:cNvSpPr>
          <p:nvPr>
            <p:ph type="sldNum" idx="12"/>
          </p:nvPr>
        </p:nvSpPr>
        <p:spPr/>
        <p:txBody>
          <a:bodyPr/>
          <a:lstStyle/>
          <a:p>
            <a:pPr defTabSz="1219170">
              <a:buClr>
                <a:srgbClr val="000000"/>
              </a:buClr>
            </a:pPr>
            <a:r>
              <a:rPr lang="en-US" kern="0"/>
              <a:t>/   </a:t>
            </a:r>
            <a:fld id="{00000000-1234-1234-1234-123412341234}" type="slidenum">
              <a:rPr lang="en-US" kern="0" smtClean="0"/>
              <a:pPr defTabSz="1219170">
                <a:buClr>
                  <a:srgbClr val="000000"/>
                </a:buClr>
              </a:pPr>
              <a:t>149</a:t>
            </a:fld>
            <a:endParaRPr kern="0"/>
          </a:p>
        </p:txBody>
      </p:sp>
      <p:pic>
        <p:nvPicPr>
          <p:cNvPr id="6" name="Picture 5">
            <a:extLst>
              <a:ext uri="{FF2B5EF4-FFF2-40B4-BE49-F238E27FC236}">
                <a16:creationId xmlns:a16="http://schemas.microsoft.com/office/drawing/2014/main" id="{18705705-BFCA-4725-A6C2-0C8E884A314A}"/>
              </a:ext>
            </a:extLst>
          </p:cNvPr>
          <p:cNvPicPr>
            <a:picLocks noChangeAspect="1"/>
          </p:cNvPicPr>
          <p:nvPr/>
        </p:nvPicPr>
        <p:blipFill>
          <a:blip r:embed="rId3"/>
          <a:stretch>
            <a:fillRect/>
          </a:stretch>
        </p:blipFill>
        <p:spPr>
          <a:xfrm>
            <a:off x="604519" y="1866900"/>
            <a:ext cx="10506075" cy="1562100"/>
          </a:xfrm>
          <a:prstGeom prst="rect">
            <a:avLst/>
          </a:prstGeom>
        </p:spPr>
      </p:pic>
      <p:pic>
        <p:nvPicPr>
          <p:cNvPr id="5" name="Picture 4">
            <a:extLst>
              <a:ext uri="{FF2B5EF4-FFF2-40B4-BE49-F238E27FC236}">
                <a16:creationId xmlns:a16="http://schemas.microsoft.com/office/drawing/2014/main" id="{34F3A319-9CB6-49D3-93DC-B01D4A57742F}"/>
              </a:ext>
            </a:extLst>
          </p:cNvPr>
          <p:cNvPicPr>
            <a:picLocks noChangeAspect="1"/>
          </p:cNvPicPr>
          <p:nvPr/>
        </p:nvPicPr>
        <p:blipFill rotWithShape="1">
          <a:blip r:embed="rId4"/>
          <a:srcRect t="20357" b="69721"/>
          <a:stretch/>
        </p:blipFill>
        <p:spPr>
          <a:xfrm>
            <a:off x="1444417" y="3461271"/>
            <a:ext cx="7770703" cy="625566"/>
          </a:xfrm>
          <a:prstGeom prst="rect">
            <a:avLst/>
          </a:prstGeom>
        </p:spPr>
      </p:pic>
      <p:pic>
        <p:nvPicPr>
          <p:cNvPr id="7" name="Picture 6">
            <a:extLst>
              <a:ext uri="{FF2B5EF4-FFF2-40B4-BE49-F238E27FC236}">
                <a16:creationId xmlns:a16="http://schemas.microsoft.com/office/drawing/2014/main" id="{80BF9C0E-4993-4DBE-9975-E4D8FBB75862}"/>
              </a:ext>
            </a:extLst>
          </p:cNvPr>
          <p:cNvPicPr>
            <a:picLocks noChangeAspect="1"/>
          </p:cNvPicPr>
          <p:nvPr/>
        </p:nvPicPr>
        <p:blipFill>
          <a:blip r:embed="rId5"/>
          <a:stretch>
            <a:fillRect/>
          </a:stretch>
        </p:blipFill>
        <p:spPr>
          <a:xfrm>
            <a:off x="452119" y="4310062"/>
            <a:ext cx="10658475" cy="1362075"/>
          </a:xfrm>
          <a:prstGeom prst="rect">
            <a:avLst/>
          </a:prstGeom>
        </p:spPr>
      </p:pic>
    </p:spTree>
    <p:extLst>
      <p:ext uri="{BB962C8B-B14F-4D97-AF65-F5344CB8AC3E}">
        <p14:creationId xmlns:p14="http://schemas.microsoft.com/office/powerpoint/2010/main" val="11306326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9961F18-4A6E-47AF-B562-4F824A69D491}"/>
              </a:ext>
            </a:extLst>
          </p:cNvPr>
          <p:cNvPicPr>
            <a:picLocks noChangeAspect="1"/>
          </p:cNvPicPr>
          <p:nvPr/>
        </p:nvPicPr>
        <p:blipFill rotWithShape="1">
          <a:blip r:embed="rId3">
            <a:alphaModFix/>
          </a:blip>
          <a:srcRect b="28430"/>
          <a:stretch/>
        </p:blipFill>
        <p:spPr>
          <a:xfrm>
            <a:off x="0" y="1368687"/>
            <a:ext cx="5618049" cy="4908287"/>
          </a:xfrm>
          <a:prstGeom prst="rect">
            <a:avLst/>
          </a:prstGeom>
        </p:spPr>
      </p:pic>
      <p:sp>
        <p:nvSpPr>
          <p:cNvPr id="2" name="Title 1">
            <a:extLst>
              <a:ext uri="{FF2B5EF4-FFF2-40B4-BE49-F238E27FC236}">
                <a16:creationId xmlns:a16="http://schemas.microsoft.com/office/drawing/2014/main" id="{D92FDE72-7E28-4CE1-BD98-35AA39F70D0A}"/>
              </a:ext>
            </a:extLst>
          </p:cNvPr>
          <p:cNvSpPr>
            <a:spLocks noGrp="1"/>
          </p:cNvSpPr>
          <p:nvPr>
            <p:ph type="title"/>
          </p:nvPr>
        </p:nvSpPr>
        <p:spPr>
          <a:xfrm>
            <a:off x="838199" y="896279"/>
            <a:ext cx="10669622" cy="625567"/>
          </a:xfrm>
        </p:spPr>
        <p:txBody>
          <a:bodyPr/>
          <a:lstStyle/>
          <a:p>
            <a:r>
              <a:rPr lang="en-US" dirty="0"/>
              <a:t>McCarthy, Painter 1967</a:t>
            </a:r>
          </a:p>
        </p:txBody>
      </p:sp>
      <p:sp>
        <p:nvSpPr>
          <p:cNvPr id="4" name="Slide Number Placeholder 3">
            <a:extLst>
              <a:ext uri="{FF2B5EF4-FFF2-40B4-BE49-F238E27FC236}">
                <a16:creationId xmlns:a16="http://schemas.microsoft.com/office/drawing/2014/main" id="{B4B50F45-2D30-4D3A-AAE4-239B110301AB}"/>
              </a:ext>
            </a:extLst>
          </p:cNvPr>
          <p:cNvSpPr>
            <a:spLocks noGrp="1"/>
          </p:cNvSpPr>
          <p:nvPr>
            <p:ph type="sldNum" idx="12"/>
          </p:nvPr>
        </p:nvSpPr>
        <p:spPr/>
        <p:txBody>
          <a:bodyPr/>
          <a:lstStyle/>
          <a:p>
            <a:pPr defTabSz="1219170">
              <a:buClr>
                <a:srgbClr val="000000"/>
              </a:buClr>
            </a:pPr>
            <a:r>
              <a:rPr lang="en-US" kern="0"/>
              <a:t>/   </a:t>
            </a:r>
            <a:fld id="{00000000-1234-1234-1234-123412341234}" type="slidenum">
              <a:rPr lang="en-US" kern="0" smtClean="0"/>
              <a:pPr defTabSz="1219170">
                <a:buClr>
                  <a:srgbClr val="000000"/>
                </a:buClr>
              </a:pPr>
              <a:t>15</a:t>
            </a:fld>
            <a:endParaRPr kern="0"/>
          </a:p>
        </p:txBody>
      </p:sp>
      <p:pic>
        <p:nvPicPr>
          <p:cNvPr id="6" name="Picture 5">
            <a:extLst>
              <a:ext uri="{FF2B5EF4-FFF2-40B4-BE49-F238E27FC236}">
                <a16:creationId xmlns:a16="http://schemas.microsoft.com/office/drawing/2014/main" id="{3F37FD19-843D-49DD-98E4-847C5733E25E}"/>
              </a:ext>
            </a:extLst>
          </p:cNvPr>
          <p:cNvPicPr>
            <a:picLocks noChangeAspect="1"/>
          </p:cNvPicPr>
          <p:nvPr/>
        </p:nvPicPr>
        <p:blipFill>
          <a:blip r:embed="rId4"/>
          <a:stretch>
            <a:fillRect/>
          </a:stretch>
        </p:blipFill>
        <p:spPr>
          <a:xfrm>
            <a:off x="4902622" y="2891676"/>
            <a:ext cx="7021433" cy="2089607"/>
          </a:xfrm>
          <a:prstGeom prst="rect">
            <a:avLst/>
          </a:prstGeom>
        </p:spPr>
      </p:pic>
    </p:spTree>
    <p:extLst>
      <p:ext uri="{BB962C8B-B14F-4D97-AF65-F5344CB8AC3E}">
        <p14:creationId xmlns:p14="http://schemas.microsoft.com/office/powerpoint/2010/main" val="274700296"/>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FDE72-7E28-4CE1-BD98-35AA39F70D0A}"/>
              </a:ext>
            </a:extLst>
          </p:cNvPr>
          <p:cNvSpPr>
            <a:spLocks noGrp="1"/>
          </p:cNvSpPr>
          <p:nvPr>
            <p:ph type="title"/>
          </p:nvPr>
        </p:nvSpPr>
        <p:spPr>
          <a:xfrm>
            <a:off x="838199" y="896279"/>
            <a:ext cx="10669622" cy="625567"/>
          </a:xfrm>
        </p:spPr>
        <p:txBody>
          <a:bodyPr/>
          <a:lstStyle/>
          <a:p>
            <a:r>
              <a:rPr lang="en-US" dirty="0"/>
              <a:t>VSR Property Proof</a:t>
            </a:r>
          </a:p>
        </p:txBody>
      </p:sp>
      <p:sp>
        <p:nvSpPr>
          <p:cNvPr id="4" name="Slide Number Placeholder 3">
            <a:extLst>
              <a:ext uri="{FF2B5EF4-FFF2-40B4-BE49-F238E27FC236}">
                <a16:creationId xmlns:a16="http://schemas.microsoft.com/office/drawing/2014/main" id="{B4B50F45-2D30-4D3A-AAE4-239B110301AB}"/>
              </a:ext>
            </a:extLst>
          </p:cNvPr>
          <p:cNvSpPr>
            <a:spLocks noGrp="1"/>
          </p:cNvSpPr>
          <p:nvPr>
            <p:ph type="sldNum" idx="12"/>
          </p:nvPr>
        </p:nvSpPr>
        <p:spPr/>
        <p:txBody>
          <a:bodyPr/>
          <a:lstStyle/>
          <a:p>
            <a:pPr defTabSz="1219170">
              <a:buClr>
                <a:srgbClr val="000000"/>
              </a:buClr>
            </a:pPr>
            <a:r>
              <a:rPr lang="en-US" kern="0"/>
              <a:t>/   </a:t>
            </a:r>
            <a:fld id="{00000000-1234-1234-1234-123412341234}" type="slidenum">
              <a:rPr lang="en-US" kern="0" smtClean="0"/>
              <a:pPr defTabSz="1219170">
                <a:buClr>
                  <a:srgbClr val="000000"/>
                </a:buClr>
              </a:pPr>
              <a:t>150</a:t>
            </a:fld>
            <a:endParaRPr kern="0"/>
          </a:p>
        </p:txBody>
      </p:sp>
      <p:pic>
        <p:nvPicPr>
          <p:cNvPr id="6" name="Picture 5">
            <a:extLst>
              <a:ext uri="{FF2B5EF4-FFF2-40B4-BE49-F238E27FC236}">
                <a16:creationId xmlns:a16="http://schemas.microsoft.com/office/drawing/2014/main" id="{18705705-BFCA-4725-A6C2-0C8E884A314A}"/>
              </a:ext>
            </a:extLst>
          </p:cNvPr>
          <p:cNvPicPr>
            <a:picLocks noChangeAspect="1"/>
          </p:cNvPicPr>
          <p:nvPr/>
        </p:nvPicPr>
        <p:blipFill>
          <a:blip r:embed="rId3"/>
          <a:stretch>
            <a:fillRect/>
          </a:stretch>
        </p:blipFill>
        <p:spPr>
          <a:xfrm>
            <a:off x="604519" y="1866900"/>
            <a:ext cx="10506075" cy="1562100"/>
          </a:xfrm>
          <a:prstGeom prst="rect">
            <a:avLst/>
          </a:prstGeom>
        </p:spPr>
      </p:pic>
      <p:pic>
        <p:nvPicPr>
          <p:cNvPr id="5" name="Picture 4">
            <a:extLst>
              <a:ext uri="{FF2B5EF4-FFF2-40B4-BE49-F238E27FC236}">
                <a16:creationId xmlns:a16="http://schemas.microsoft.com/office/drawing/2014/main" id="{34F3A319-9CB6-49D3-93DC-B01D4A57742F}"/>
              </a:ext>
            </a:extLst>
          </p:cNvPr>
          <p:cNvPicPr>
            <a:picLocks noChangeAspect="1"/>
          </p:cNvPicPr>
          <p:nvPr/>
        </p:nvPicPr>
        <p:blipFill rotWithShape="1">
          <a:blip r:embed="rId4"/>
          <a:srcRect t="20357" b="69721"/>
          <a:stretch/>
        </p:blipFill>
        <p:spPr>
          <a:xfrm>
            <a:off x="1444417" y="3461271"/>
            <a:ext cx="7770703" cy="625566"/>
          </a:xfrm>
          <a:prstGeom prst="rect">
            <a:avLst/>
          </a:prstGeom>
        </p:spPr>
      </p:pic>
      <p:pic>
        <p:nvPicPr>
          <p:cNvPr id="7" name="Picture 6">
            <a:extLst>
              <a:ext uri="{FF2B5EF4-FFF2-40B4-BE49-F238E27FC236}">
                <a16:creationId xmlns:a16="http://schemas.microsoft.com/office/drawing/2014/main" id="{80BF9C0E-4993-4DBE-9975-E4D8FBB75862}"/>
              </a:ext>
            </a:extLst>
          </p:cNvPr>
          <p:cNvPicPr>
            <a:picLocks noChangeAspect="1"/>
          </p:cNvPicPr>
          <p:nvPr/>
        </p:nvPicPr>
        <p:blipFill>
          <a:blip r:embed="rId5"/>
          <a:stretch>
            <a:fillRect/>
          </a:stretch>
        </p:blipFill>
        <p:spPr>
          <a:xfrm>
            <a:off x="452119" y="4310062"/>
            <a:ext cx="10658475" cy="1362075"/>
          </a:xfrm>
          <a:prstGeom prst="rect">
            <a:avLst/>
          </a:prstGeom>
        </p:spPr>
      </p:pic>
      <p:cxnSp>
        <p:nvCxnSpPr>
          <p:cNvPr id="8" name="Straight Connector 7">
            <a:extLst>
              <a:ext uri="{FF2B5EF4-FFF2-40B4-BE49-F238E27FC236}">
                <a16:creationId xmlns:a16="http://schemas.microsoft.com/office/drawing/2014/main" id="{65DB636D-48EF-4012-8F57-CB5FD245423D}"/>
              </a:ext>
            </a:extLst>
          </p:cNvPr>
          <p:cNvCxnSpPr/>
          <p:nvPr/>
        </p:nvCxnSpPr>
        <p:spPr>
          <a:xfrm>
            <a:off x="7894320" y="5672137"/>
            <a:ext cx="298704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957263"/>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FDE72-7E28-4CE1-BD98-35AA39F70D0A}"/>
              </a:ext>
            </a:extLst>
          </p:cNvPr>
          <p:cNvSpPr>
            <a:spLocks noGrp="1"/>
          </p:cNvSpPr>
          <p:nvPr>
            <p:ph type="title"/>
          </p:nvPr>
        </p:nvSpPr>
        <p:spPr>
          <a:xfrm>
            <a:off x="838199" y="896279"/>
            <a:ext cx="10669622" cy="625567"/>
          </a:xfrm>
        </p:spPr>
        <p:txBody>
          <a:bodyPr/>
          <a:lstStyle/>
          <a:p>
            <a:r>
              <a:rPr lang="en-US" dirty="0"/>
              <a:t>VSR Property Proof</a:t>
            </a:r>
          </a:p>
        </p:txBody>
      </p:sp>
      <p:sp>
        <p:nvSpPr>
          <p:cNvPr id="4" name="Slide Number Placeholder 3">
            <a:extLst>
              <a:ext uri="{FF2B5EF4-FFF2-40B4-BE49-F238E27FC236}">
                <a16:creationId xmlns:a16="http://schemas.microsoft.com/office/drawing/2014/main" id="{B4B50F45-2D30-4D3A-AAE4-239B110301AB}"/>
              </a:ext>
            </a:extLst>
          </p:cNvPr>
          <p:cNvSpPr>
            <a:spLocks noGrp="1"/>
          </p:cNvSpPr>
          <p:nvPr>
            <p:ph type="sldNum" idx="12"/>
          </p:nvPr>
        </p:nvSpPr>
        <p:spPr/>
        <p:txBody>
          <a:bodyPr/>
          <a:lstStyle/>
          <a:p>
            <a:pPr defTabSz="1219170">
              <a:buClr>
                <a:srgbClr val="000000"/>
              </a:buClr>
            </a:pPr>
            <a:r>
              <a:rPr lang="en-US" kern="0"/>
              <a:t>/   </a:t>
            </a:r>
            <a:fld id="{00000000-1234-1234-1234-123412341234}" type="slidenum">
              <a:rPr lang="en-US" kern="0" smtClean="0"/>
              <a:pPr defTabSz="1219170">
                <a:buClr>
                  <a:srgbClr val="000000"/>
                </a:buClr>
              </a:pPr>
              <a:t>151</a:t>
            </a:fld>
            <a:endParaRPr kern="0"/>
          </a:p>
        </p:txBody>
      </p:sp>
      <p:pic>
        <p:nvPicPr>
          <p:cNvPr id="5" name="Picture 4">
            <a:extLst>
              <a:ext uri="{FF2B5EF4-FFF2-40B4-BE49-F238E27FC236}">
                <a16:creationId xmlns:a16="http://schemas.microsoft.com/office/drawing/2014/main" id="{2150D781-2C9F-42D6-8808-9F29C71EE09D}"/>
              </a:ext>
            </a:extLst>
          </p:cNvPr>
          <p:cNvPicPr>
            <a:picLocks noChangeAspect="1"/>
          </p:cNvPicPr>
          <p:nvPr/>
        </p:nvPicPr>
        <p:blipFill>
          <a:blip r:embed="rId3"/>
          <a:stretch>
            <a:fillRect/>
          </a:stretch>
        </p:blipFill>
        <p:spPr>
          <a:xfrm>
            <a:off x="462772" y="2700337"/>
            <a:ext cx="11420475" cy="1457325"/>
          </a:xfrm>
          <a:prstGeom prst="rect">
            <a:avLst/>
          </a:prstGeom>
        </p:spPr>
      </p:pic>
    </p:spTree>
    <p:extLst>
      <p:ext uri="{BB962C8B-B14F-4D97-AF65-F5344CB8AC3E}">
        <p14:creationId xmlns:p14="http://schemas.microsoft.com/office/powerpoint/2010/main" val="2489031852"/>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FDE72-7E28-4CE1-BD98-35AA39F70D0A}"/>
              </a:ext>
            </a:extLst>
          </p:cNvPr>
          <p:cNvSpPr>
            <a:spLocks noGrp="1"/>
          </p:cNvSpPr>
          <p:nvPr>
            <p:ph type="title"/>
          </p:nvPr>
        </p:nvSpPr>
        <p:spPr>
          <a:xfrm>
            <a:off x="838199" y="896279"/>
            <a:ext cx="10669622" cy="625567"/>
          </a:xfrm>
        </p:spPr>
        <p:txBody>
          <a:bodyPr/>
          <a:lstStyle/>
          <a:p>
            <a:r>
              <a:rPr lang="en-US" dirty="0"/>
              <a:t>VSR Property Proof</a:t>
            </a:r>
          </a:p>
        </p:txBody>
      </p:sp>
      <p:sp>
        <p:nvSpPr>
          <p:cNvPr id="4" name="Slide Number Placeholder 3">
            <a:extLst>
              <a:ext uri="{FF2B5EF4-FFF2-40B4-BE49-F238E27FC236}">
                <a16:creationId xmlns:a16="http://schemas.microsoft.com/office/drawing/2014/main" id="{B4B50F45-2D30-4D3A-AAE4-239B110301AB}"/>
              </a:ext>
            </a:extLst>
          </p:cNvPr>
          <p:cNvSpPr>
            <a:spLocks noGrp="1"/>
          </p:cNvSpPr>
          <p:nvPr>
            <p:ph type="sldNum" idx="12"/>
          </p:nvPr>
        </p:nvSpPr>
        <p:spPr/>
        <p:txBody>
          <a:bodyPr/>
          <a:lstStyle/>
          <a:p>
            <a:pPr defTabSz="1219170">
              <a:buClr>
                <a:srgbClr val="000000"/>
              </a:buClr>
            </a:pPr>
            <a:r>
              <a:rPr lang="en-US" kern="0"/>
              <a:t>/   </a:t>
            </a:r>
            <a:fld id="{00000000-1234-1234-1234-123412341234}" type="slidenum">
              <a:rPr lang="en-US" kern="0" smtClean="0"/>
              <a:pPr defTabSz="1219170">
                <a:buClr>
                  <a:srgbClr val="000000"/>
                </a:buClr>
              </a:pPr>
              <a:t>152</a:t>
            </a:fld>
            <a:endParaRPr kern="0"/>
          </a:p>
        </p:txBody>
      </p:sp>
      <p:pic>
        <p:nvPicPr>
          <p:cNvPr id="5" name="Picture 4">
            <a:extLst>
              <a:ext uri="{FF2B5EF4-FFF2-40B4-BE49-F238E27FC236}">
                <a16:creationId xmlns:a16="http://schemas.microsoft.com/office/drawing/2014/main" id="{9056EFE9-033A-46AF-A528-00BB800CA834}"/>
              </a:ext>
            </a:extLst>
          </p:cNvPr>
          <p:cNvPicPr>
            <a:picLocks noChangeAspect="1"/>
          </p:cNvPicPr>
          <p:nvPr/>
        </p:nvPicPr>
        <p:blipFill>
          <a:blip r:embed="rId3"/>
          <a:stretch>
            <a:fillRect/>
          </a:stretch>
        </p:blipFill>
        <p:spPr>
          <a:xfrm>
            <a:off x="409575" y="2819400"/>
            <a:ext cx="11372850" cy="1219200"/>
          </a:xfrm>
          <a:prstGeom prst="rect">
            <a:avLst/>
          </a:prstGeom>
        </p:spPr>
      </p:pic>
    </p:spTree>
    <p:extLst>
      <p:ext uri="{BB962C8B-B14F-4D97-AF65-F5344CB8AC3E}">
        <p14:creationId xmlns:p14="http://schemas.microsoft.com/office/powerpoint/2010/main" val="395109637"/>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FDE72-7E28-4CE1-BD98-35AA39F70D0A}"/>
              </a:ext>
            </a:extLst>
          </p:cNvPr>
          <p:cNvSpPr>
            <a:spLocks noGrp="1"/>
          </p:cNvSpPr>
          <p:nvPr>
            <p:ph type="title"/>
          </p:nvPr>
        </p:nvSpPr>
        <p:spPr>
          <a:xfrm>
            <a:off x="838199" y="896279"/>
            <a:ext cx="10669622" cy="625567"/>
          </a:xfrm>
        </p:spPr>
        <p:txBody>
          <a:bodyPr/>
          <a:lstStyle/>
          <a:p>
            <a:r>
              <a:rPr lang="en-US" dirty="0"/>
              <a:t>VSR Property Proof</a:t>
            </a:r>
          </a:p>
        </p:txBody>
      </p:sp>
      <p:sp>
        <p:nvSpPr>
          <p:cNvPr id="4" name="Slide Number Placeholder 3">
            <a:extLst>
              <a:ext uri="{FF2B5EF4-FFF2-40B4-BE49-F238E27FC236}">
                <a16:creationId xmlns:a16="http://schemas.microsoft.com/office/drawing/2014/main" id="{B4B50F45-2D30-4D3A-AAE4-239B110301AB}"/>
              </a:ext>
            </a:extLst>
          </p:cNvPr>
          <p:cNvSpPr>
            <a:spLocks noGrp="1"/>
          </p:cNvSpPr>
          <p:nvPr>
            <p:ph type="sldNum" idx="12"/>
          </p:nvPr>
        </p:nvSpPr>
        <p:spPr/>
        <p:txBody>
          <a:bodyPr/>
          <a:lstStyle/>
          <a:p>
            <a:pPr defTabSz="1219170">
              <a:buClr>
                <a:srgbClr val="000000"/>
              </a:buClr>
            </a:pPr>
            <a:r>
              <a:rPr lang="en-US" kern="0"/>
              <a:t>/   </a:t>
            </a:r>
            <a:fld id="{00000000-1234-1234-1234-123412341234}" type="slidenum">
              <a:rPr lang="en-US" kern="0" smtClean="0"/>
              <a:pPr defTabSz="1219170">
                <a:buClr>
                  <a:srgbClr val="000000"/>
                </a:buClr>
              </a:pPr>
              <a:t>153</a:t>
            </a:fld>
            <a:endParaRPr kern="0"/>
          </a:p>
        </p:txBody>
      </p:sp>
      <p:pic>
        <p:nvPicPr>
          <p:cNvPr id="5" name="Picture 4">
            <a:extLst>
              <a:ext uri="{FF2B5EF4-FFF2-40B4-BE49-F238E27FC236}">
                <a16:creationId xmlns:a16="http://schemas.microsoft.com/office/drawing/2014/main" id="{23970743-FF02-4232-98AF-2DAACCD4CF19}"/>
              </a:ext>
            </a:extLst>
          </p:cNvPr>
          <p:cNvPicPr>
            <a:picLocks noChangeAspect="1"/>
          </p:cNvPicPr>
          <p:nvPr/>
        </p:nvPicPr>
        <p:blipFill>
          <a:blip r:embed="rId3"/>
          <a:stretch>
            <a:fillRect/>
          </a:stretch>
        </p:blipFill>
        <p:spPr>
          <a:xfrm>
            <a:off x="0" y="1521846"/>
            <a:ext cx="12192000" cy="4461396"/>
          </a:xfrm>
          <a:prstGeom prst="rect">
            <a:avLst/>
          </a:prstGeom>
        </p:spPr>
      </p:pic>
    </p:spTree>
    <p:extLst>
      <p:ext uri="{BB962C8B-B14F-4D97-AF65-F5344CB8AC3E}">
        <p14:creationId xmlns:p14="http://schemas.microsoft.com/office/powerpoint/2010/main" val="1453655108"/>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FDE72-7E28-4CE1-BD98-35AA39F70D0A}"/>
              </a:ext>
            </a:extLst>
          </p:cNvPr>
          <p:cNvSpPr>
            <a:spLocks noGrp="1"/>
          </p:cNvSpPr>
          <p:nvPr>
            <p:ph type="title"/>
          </p:nvPr>
        </p:nvSpPr>
        <p:spPr>
          <a:xfrm>
            <a:off x="838199" y="896279"/>
            <a:ext cx="10669622" cy="625567"/>
          </a:xfrm>
        </p:spPr>
        <p:txBody>
          <a:bodyPr/>
          <a:lstStyle/>
          <a:p>
            <a:r>
              <a:rPr lang="en-US" dirty="0"/>
              <a:t>VSR Property Proof</a:t>
            </a:r>
          </a:p>
        </p:txBody>
      </p:sp>
      <p:sp>
        <p:nvSpPr>
          <p:cNvPr id="4" name="Slide Number Placeholder 3">
            <a:extLst>
              <a:ext uri="{FF2B5EF4-FFF2-40B4-BE49-F238E27FC236}">
                <a16:creationId xmlns:a16="http://schemas.microsoft.com/office/drawing/2014/main" id="{B4B50F45-2D30-4D3A-AAE4-239B110301AB}"/>
              </a:ext>
            </a:extLst>
          </p:cNvPr>
          <p:cNvSpPr>
            <a:spLocks noGrp="1"/>
          </p:cNvSpPr>
          <p:nvPr>
            <p:ph type="sldNum" idx="12"/>
          </p:nvPr>
        </p:nvSpPr>
        <p:spPr/>
        <p:txBody>
          <a:bodyPr/>
          <a:lstStyle/>
          <a:p>
            <a:pPr defTabSz="1219170">
              <a:buClr>
                <a:srgbClr val="000000"/>
              </a:buClr>
            </a:pPr>
            <a:r>
              <a:rPr lang="en-US" kern="0"/>
              <a:t>/   </a:t>
            </a:r>
            <a:fld id="{00000000-1234-1234-1234-123412341234}" type="slidenum">
              <a:rPr lang="en-US" kern="0" smtClean="0"/>
              <a:pPr defTabSz="1219170">
                <a:buClr>
                  <a:srgbClr val="000000"/>
                </a:buClr>
              </a:pPr>
              <a:t>154</a:t>
            </a:fld>
            <a:endParaRPr kern="0"/>
          </a:p>
        </p:txBody>
      </p:sp>
      <p:pic>
        <p:nvPicPr>
          <p:cNvPr id="5" name="Picture 4">
            <a:extLst>
              <a:ext uri="{FF2B5EF4-FFF2-40B4-BE49-F238E27FC236}">
                <a16:creationId xmlns:a16="http://schemas.microsoft.com/office/drawing/2014/main" id="{9D20609F-5AA5-4D29-AAA8-CFD2C3C4ECD4}"/>
              </a:ext>
            </a:extLst>
          </p:cNvPr>
          <p:cNvPicPr>
            <a:picLocks noChangeAspect="1"/>
          </p:cNvPicPr>
          <p:nvPr/>
        </p:nvPicPr>
        <p:blipFill>
          <a:blip r:embed="rId3"/>
          <a:stretch>
            <a:fillRect/>
          </a:stretch>
        </p:blipFill>
        <p:spPr>
          <a:xfrm>
            <a:off x="266700" y="2614612"/>
            <a:ext cx="11658600" cy="1628775"/>
          </a:xfrm>
          <a:prstGeom prst="rect">
            <a:avLst/>
          </a:prstGeom>
        </p:spPr>
      </p:pic>
    </p:spTree>
    <p:extLst>
      <p:ext uri="{BB962C8B-B14F-4D97-AF65-F5344CB8AC3E}">
        <p14:creationId xmlns:p14="http://schemas.microsoft.com/office/powerpoint/2010/main" val="3113988971"/>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FDE72-7E28-4CE1-BD98-35AA39F70D0A}"/>
              </a:ext>
            </a:extLst>
          </p:cNvPr>
          <p:cNvSpPr>
            <a:spLocks noGrp="1"/>
          </p:cNvSpPr>
          <p:nvPr>
            <p:ph type="title"/>
          </p:nvPr>
        </p:nvSpPr>
        <p:spPr>
          <a:xfrm>
            <a:off x="838199" y="896279"/>
            <a:ext cx="10669622" cy="625567"/>
          </a:xfrm>
        </p:spPr>
        <p:txBody>
          <a:bodyPr/>
          <a:lstStyle/>
          <a:p>
            <a:r>
              <a:rPr lang="en-US" dirty="0"/>
              <a:t>VSR Property Proof</a:t>
            </a:r>
          </a:p>
        </p:txBody>
      </p:sp>
      <p:sp>
        <p:nvSpPr>
          <p:cNvPr id="4" name="Slide Number Placeholder 3">
            <a:extLst>
              <a:ext uri="{FF2B5EF4-FFF2-40B4-BE49-F238E27FC236}">
                <a16:creationId xmlns:a16="http://schemas.microsoft.com/office/drawing/2014/main" id="{B4B50F45-2D30-4D3A-AAE4-239B110301AB}"/>
              </a:ext>
            </a:extLst>
          </p:cNvPr>
          <p:cNvSpPr>
            <a:spLocks noGrp="1"/>
          </p:cNvSpPr>
          <p:nvPr>
            <p:ph type="sldNum" idx="12"/>
          </p:nvPr>
        </p:nvSpPr>
        <p:spPr/>
        <p:txBody>
          <a:bodyPr/>
          <a:lstStyle/>
          <a:p>
            <a:pPr defTabSz="1219170">
              <a:buClr>
                <a:srgbClr val="000000"/>
              </a:buClr>
            </a:pPr>
            <a:r>
              <a:rPr lang="en-US" kern="0"/>
              <a:t>/   </a:t>
            </a:r>
            <a:fld id="{00000000-1234-1234-1234-123412341234}" type="slidenum">
              <a:rPr lang="en-US" kern="0" smtClean="0"/>
              <a:pPr defTabSz="1219170">
                <a:buClr>
                  <a:srgbClr val="000000"/>
                </a:buClr>
              </a:pPr>
              <a:t>155</a:t>
            </a:fld>
            <a:endParaRPr kern="0"/>
          </a:p>
        </p:txBody>
      </p:sp>
      <p:pic>
        <p:nvPicPr>
          <p:cNvPr id="5" name="Picture 4">
            <a:extLst>
              <a:ext uri="{FF2B5EF4-FFF2-40B4-BE49-F238E27FC236}">
                <a16:creationId xmlns:a16="http://schemas.microsoft.com/office/drawing/2014/main" id="{328C6997-E6FB-4B50-846E-ED4A09FB80B4}"/>
              </a:ext>
            </a:extLst>
          </p:cNvPr>
          <p:cNvPicPr>
            <a:picLocks noChangeAspect="1"/>
          </p:cNvPicPr>
          <p:nvPr/>
        </p:nvPicPr>
        <p:blipFill>
          <a:blip r:embed="rId3"/>
          <a:stretch>
            <a:fillRect/>
          </a:stretch>
        </p:blipFill>
        <p:spPr>
          <a:xfrm>
            <a:off x="1962150" y="2705100"/>
            <a:ext cx="8267700" cy="1447800"/>
          </a:xfrm>
          <a:prstGeom prst="rect">
            <a:avLst/>
          </a:prstGeom>
        </p:spPr>
      </p:pic>
    </p:spTree>
    <p:extLst>
      <p:ext uri="{BB962C8B-B14F-4D97-AF65-F5344CB8AC3E}">
        <p14:creationId xmlns:p14="http://schemas.microsoft.com/office/powerpoint/2010/main" val="363067175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FDE72-7E28-4CE1-BD98-35AA39F70D0A}"/>
              </a:ext>
            </a:extLst>
          </p:cNvPr>
          <p:cNvSpPr>
            <a:spLocks noGrp="1"/>
          </p:cNvSpPr>
          <p:nvPr>
            <p:ph type="title"/>
          </p:nvPr>
        </p:nvSpPr>
        <p:spPr>
          <a:xfrm>
            <a:off x="838199" y="896279"/>
            <a:ext cx="10669622" cy="625567"/>
          </a:xfrm>
        </p:spPr>
        <p:txBody>
          <a:bodyPr/>
          <a:lstStyle/>
          <a:p>
            <a:r>
              <a:rPr lang="en-US" dirty="0"/>
              <a:t>VSR Property Proof</a:t>
            </a:r>
          </a:p>
        </p:txBody>
      </p:sp>
      <p:sp>
        <p:nvSpPr>
          <p:cNvPr id="4" name="Slide Number Placeholder 3">
            <a:extLst>
              <a:ext uri="{FF2B5EF4-FFF2-40B4-BE49-F238E27FC236}">
                <a16:creationId xmlns:a16="http://schemas.microsoft.com/office/drawing/2014/main" id="{B4B50F45-2D30-4D3A-AAE4-239B110301AB}"/>
              </a:ext>
            </a:extLst>
          </p:cNvPr>
          <p:cNvSpPr>
            <a:spLocks noGrp="1"/>
          </p:cNvSpPr>
          <p:nvPr>
            <p:ph type="sldNum" idx="12"/>
          </p:nvPr>
        </p:nvSpPr>
        <p:spPr/>
        <p:txBody>
          <a:bodyPr/>
          <a:lstStyle/>
          <a:p>
            <a:pPr defTabSz="1219170">
              <a:buClr>
                <a:srgbClr val="000000"/>
              </a:buClr>
            </a:pPr>
            <a:r>
              <a:rPr lang="en-US" kern="0"/>
              <a:t>/   </a:t>
            </a:r>
            <a:fld id="{00000000-1234-1234-1234-123412341234}" type="slidenum">
              <a:rPr lang="en-US" kern="0" smtClean="0"/>
              <a:pPr defTabSz="1219170">
                <a:buClr>
                  <a:srgbClr val="000000"/>
                </a:buClr>
              </a:pPr>
              <a:t>156</a:t>
            </a:fld>
            <a:endParaRPr kern="0"/>
          </a:p>
        </p:txBody>
      </p:sp>
      <p:pic>
        <p:nvPicPr>
          <p:cNvPr id="5" name="Picture 4">
            <a:extLst>
              <a:ext uri="{FF2B5EF4-FFF2-40B4-BE49-F238E27FC236}">
                <a16:creationId xmlns:a16="http://schemas.microsoft.com/office/drawing/2014/main" id="{20B73B7E-49CD-4AD1-9241-8E15D8756AB7}"/>
              </a:ext>
            </a:extLst>
          </p:cNvPr>
          <p:cNvPicPr>
            <a:picLocks noChangeAspect="1"/>
          </p:cNvPicPr>
          <p:nvPr/>
        </p:nvPicPr>
        <p:blipFill>
          <a:blip r:embed="rId3"/>
          <a:stretch>
            <a:fillRect/>
          </a:stretch>
        </p:blipFill>
        <p:spPr>
          <a:xfrm>
            <a:off x="2034397" y="3844607"/>
            <a:ext cx="8277225" cy="1409700"/>
          </a:xfrm>
          <a:prstGeom prst="rect">
            <a:avLst/>
          </a:prstGeom>
        </p:spPr>
      </p:pic>
      <p:pic>
        <p:nvPicPr>
          <p:cNvPr id="6" name="Picture 5">
            <a:extLst>
              <a:ext uri="{FF2B5EF4-FFF2-40B4-BE49-F238E27FC236}">
                <a16:creationId xmlns:a16="http://schemas.microsoft.com/office/drawing/2014/main" id="{EF4BC923-7392-4096-9C90-62EF15B2C3DD}"/>
              </a:ext>
            </a:extLst>
          </p:cNvPr>
          <p:cNvPicPr>
            <a:picLocks noChangeAspect="1"/>
          </p:cNvPicPr>
          <p:nvPr/>
        </p:nvPicPr>
        <p:blipFill>
          <a:blip r:embed="rId4"/>
          <a:stretch>
            <a:fillRect/>
          </a:stretch>
        </p:blipFill>
        <p:spPr>
          <a:xfrm>
            <a:off x="1966912" y="2074738"/>
            <a:ext cx="8267700" cy="1447800"/>
          </a:xfrm>
          <a:prstGeom prst="rect">
            <a:avLst/>
          </a:prstGeom>
        </p:spPr>
      </p:pic>
      <p:cxnSp>
        <p:nvCxnSpPr>
          <p:cNvPr id="7" name="Straight Connector 6">
            <a:extLst>
              <a:ext uri="{FF2B5EF4-FFF2-40B4-BE49-F238E27FC236}">
                <a16:creationId xmlns:a16="http://schemas.microsoft.com/office/drawing/2014/main" id="{5E82BCE3-AB6F-491A-A08B-87309DD1166F}"/>
              </a:ext>
            </a:extLst>
          </p:cNvPr>
          <p:cNvCxnSpPr>
            <a:cxnSpLocks/>
          </p:cNvCxnSpPr>
          <p:nvPr/>
        </p:nvCxnSpPr>
        <p:spPr>
          <a:xfrm>
            <a:off x="8940800" y="3101657"/>
            <a:ext cx="38608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18063613"/>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1FA51C-4973-4FF0-88BA-C462C6DECA26}"/>
              </a:ext>
            </a:extLst>
          </p:cNvPr>
          <p:cNvSpPr>
            <a:spLocks noGrp="1"/>
          </p:cNvSpPr>
          <p:nvPr>
            <p:ph type="title"/>
          </p:nvPr>
        </p:nvSpPr>
        <p:spPr/>
        <p:txBody>
          <a:bodyPr/>
          <a:lstStyle/>
          <a:p>
            <a:r>
              <a:rPr lang="en-US" dirty="0">
                <a:solidFill>
                  <a:schemeClr val="accent1"/>
                </a:solidFill>
              </a:rPr>
              <a:t>Proof</a:t>
            </a:r>
          </a:p>
        </p:txBody>
      </p:sp>
      <p:sp>
        <p:nvSpPr>
          <p:cNvPr id="3" name="Text Placeholder 2">
            <a:extLst>
              <a:ext uri="{FF2B5EF4-FFF2-40B4-BE49-F238E27FC236}">
                <a16:creationId xmlns:a16="http://schemas.microsoft.com/office/drawing/2014/main" id="{1E3F8D17-8FA8-486B-97F3-148893E2DF2C}"/>
              </a:ext>
            </a:extLst>
          </p:cNvPr>
          <p:cNvSpPr txBox="1">
            <a:spLocks/>
          </p:cNvSpPr>
          <p:nvPr/>
        </p:nvSpPr>
        <p:spPr>
          <a:xfrm>
            <a:off x="672347" y="2633999"/>
            <a:ext cx="10515600" cy="3835908"/>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215895"/>
            <a:r>
              <a:rPr lang="en-US" sz="2800" kern="0" dirty="0">
                <a:solidFill>
                  <a:schemeClr val="bg2"/>
                </a:solidFill>
              </a:rPr>
              <a:t>Overview</a:t>
            </a:r>
          </a:p>
          <a:p>
            <a:pPr marL="215895"/>
            <a:endParaRPr lang="en-US" sz="2800" kern="0" dirty="0">
              <a:solidFill>
                <a:schemeClr val="accent1"/>
              </a:solidFill>
            </a:endParaRPr>
          </a:p>
          <a:p>
            <a:pPr marL="215895"/>
            <a:r>
              <a:rPr lang="en-US" sz="2800" kern="0" dirty="0">
                <a:solidFill>
                  <a:schemeClr val="bg2"/>
                </a:solidFill>
              </a:rPr>
              <a:t>VSR Property</a:t>
            </a:r>
          </a:p>
          <a:p>
            <a:pPr marL="215895"/>
            <a:endParaRPr lang="en-US" sz="2800" b="1" kern="0" dirty="0">
              <a:solidFill>
                <a:schemeClr val="accent1"/>
              </a:solidFill>
            </a:endParaRPr>
          </a:p>
          <a:p>
            <a:pPr marL="215895"/>
            <a:r>
              <a:rPr lang="en-US" sz="2800" i="1" kern="0" dirty="0">
                <a:solidFill>
                  <a:schemeClr val="accent1"/>
                </a:solidFill>
              </a:rPr>
              <a:t>ca</a:t>
            </a:r>
            <a:r>
              <a:rPr lang="en-US" sz="2800" kern="0" dirty="0">
                <a:solidFill>
                  <a:schemeClr val="accent1"/>
                </a:solidFill>
              </a:rPr>
              <a:t> is a simulation relation</a:t>
            </a:r>
          </a:p>
        </p:txBody>
      </p:sp>
    </p:spTree>
    <p:extLst>
      <p:ext uri="{BB962C8B-B14F-4D97-AF65-F5344CB8AC3E}">
        <p14:creationId xmlns:p14="http://schemas.microsoft.com/office/powerpoint/2010/main" val="3046896507"/>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FDE72-7E28-4CE1-BD98-35AA39F70D0A}"/>
              </a:ext>
            </a:extLst>
          </p:cNvPr>
          <p:cNvSpPr>
            <a:spLocks noGrp="1"/>
          </p:cNvSpPr>
          <p:nvPr>
            <p:ph type="title"/>
          </p:nvPr>
        </p:nvSpPr>
        <p:spPr>
          <a:xfrm>
            <a:off x="838199" y="896279"/>
            <a:ext cx="10669622" cy="625567"/>
          </a:xfrm>
        </p:spPr>
        <p:txBody>
          <a:bodyPr/>
          <a:lstStyle/>
          <a:p>
            <a:r>
              <a:rPr lang="en-US" dirty="0"/>
              <a:t>Simulation Proof</a:t>
            </a:r>
          </a:p>
        </p:txBody>
      </p:sp>
      <p:sp>
        <p:nvSpPr>
          <p:cNvPr id="4" name="Slide Number Placeholder 3">
            <a:extLst>
              <a:ext uri="{FF2B5EF4-FFF2-40B4-BE49-F238E27FC236}">
                <a16:creationId xmlns:a16="http://schemas.microsoft.com/office/drawing/2014/main" id="{B4B50F45-2D30-4D3A-AAE4-239B110301AB}"/>
              </a:ext>
            </a:extLst>
          </p:cNvPr>
          <p:cNvSpPr>
            <a:spLocks noGrp="1"/>
          </p:cNvSpPr>
          <p:nvPr>
            <p:ph type="sldNum" idx="12"/>
          </p:nvPr>
        </p:nvSpPr>
        <p:spPr/>
        <p:txBody>
          <a:bodyPr/>
          <a:lstStyle/>
          <a:p>
            <a:pPr defTabSz="1219170">
              <a:buClr>
                <a:srgbClr val="000000"/>
              </a:buClr>
            </a:pPr>
            <a:r>
              <a:rPr lang="en-US" kern="0"/>
              <a:t>/   </a:t>
            </a:r>
            <a:fld id="{00000000-1234-1234-1234-123412341234}" type="slidenum">
              <a:rPr lang="en-US" kern="0" smtClean="0"/>
              <a:pPr defTabSz="1219170">
                <a:buClr>
                  <a:srgbClr val="000000"/>
                </a:buClr>
              </a:pPr>
              <a:t>158</a:t>
            </a:fld>
            <a:endParaRPr kern="0"/>
          </a:p>
        </p:txBody>
      </p:sp>
      <p:pic>
        <p:nvPicPr>
          <p:cNvPr id="8" name="Picture 7">
            <a:extLst>
              <a:ext uri="{FF2B5EF4-FFF2-40B4-BE49-F238E27FC236}">
                <a16:creationId xmlns:a16="http://schemas.microsoft.com/office/drawing/2014/main" id="{F556297E-70B9-46B9-BA2D-405ED0BB137B}"/>
              </a:ext>
            </a:extLst>
          </p:cNvPr>
          <p:cNvPicPr>
            <a:picLocks noChangeAspect="1"/>
          </p:cNvPicPr>
          <p:nvPr/>
        </p:nvPicPr>
        <p:blipFill>
          <a:blip r:embed="rId3"/>
          <a:stretch>
            <a:fillRect/>
          </a:stretch>
        </p:blipFill>
        <p:spPr>
          <a:xfrm>
            <a:off x="0" y="2097003"/>
            <a:ext cx="12192000" cy="3151673"/>
          </a:xfrm>
          <a:prstGeom prst="rect">
            <a:avLst/>
          </a:prstGeom>
        </p:spPr>
      </p:pic>
    </p:spTree>
    <p:extLst>
      <p:ext uri="{BB962C8B-B14F-4D97-AF65-F5344CB8AC3E}">
        <p14:creationId xmlns:p14="http://schemas.microsoft.com/office/powerpoint/2010/main" val="702273668"/>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FDE72-7E28-4CE1-BD98-35AA39F70D0A}"/>
              </a:ext>
            </a:extLst>
          </p:cNvPr>
          <p:cNvSpPr>
            <a:spLocks noGrp="1"/>
          </p:cNvSpPr>
          <p:nvPr>
            <p:ph type="title"/>
          </p:nvPr>
        </p:nvSpPr>
        <p:spPr>
          <a:xfrm>
            <a:off x="838199" y="896279"/>
            <a:ext cx="10669622" cy="625567"/>
          </a:xfrm>
        </p:spPr>
        <p:txBody>
          <a:bodyPr/>
          <a:lstStyle/>
          <a:p>
            <a:r>
              <a:rPr lang="en-US" dirty="0"/>
              <a:t>Simulation Proof</a:t>
            </a:r>
          </a:p>
        </p:txBody>
      </p:sp>
      <p:sp>
        <p:nvSpPr>
          <p:cNvPr id="4" name="Slide Number Placeholder 3">
            <a:extLst>
              <a:ext uri="{FF2B5EF4-FFF2-40B4-BE49-F238E27FC236}">
                <a16:creationId xmlns:a16="http://schemas.microsoft.com/office/drawing/2014/main" id="{B4B50F45-2D30-4D3A-AAE4-239B110301AB}"/>
              </a:ext>
            </a:extLst>
          </p:cNvPr>
          <p:cNvSpPr>
            <a:spLocks noGrp="1"/>
          </p:cNvSpPr>
          <p:nvPr>
            <p:ph type="sldNum" idx="12"/>
          </p:nvPr>
        </p:nvSpPr>
        <p:spPr/>
        <p:txBody>
          <a:bodyPr/>
          <a:lstStyle/>
          <a:p>
            <a:pPr defTabSz="1219170">
              <a:buClr>
                <a:srgbClr val="000000"/>
              </a:buClr>
            </a:pPr>
            <a:r>
              <a:rPr lang="en-US" kern="0"/>
              <a:t>/   </a:t>
            </a:r>
            <a:fld id="{00000000-1234-1234-1234-123412341234}" type="slidenum">
              <a:rPr lang="en-US" kern="0" smtClean="0"/>
              <a:pPr defTabSz="1219170">
                <a:buClr>
                  <a:srgbClr val="000000"/>
                </a:buClr>
              </a:pPr>
              <a:t>159</a:t>
            </a:fld>
            <a:endParaRPr kern="0"/>
          </a:p>
        </p:txBody>
      </p:sp>
      <p:pic>
        <p:nvPicPr>
          <p:cNvPr id="7" name="Picture 6">
            <a:extLst>
              <a:ext uri="{FF2B5EF4-FFF2-40B4-BE49-F238E27FC236}">
                <a16:creationId xmlns:a16="http://schemas.microsoft.com/office/drawing/2014/main" id="{726EDA41-A044-4AA8-8503-F99F18BBFDB6}"/>
              </a:ext>
            </a:extLst>
          </p:cNvPr>
          <p:cNvPicPr>
            <a:picLocks noChangeAspect="1"/>
          </p:cNvPicPr>
          <p:nvPr/>
        </p:nvPicPr>
        <p:blipFill>
          <a:blip r:embed="rId3"/>
          <a:stretch>
            <a:fillRect/>
          </a:stretch>
        </p:blipFill>
        <p:spPr>
          <a:xfrm>
            <a:off x="3448050" y="1521846"/>
            <a:ext cx="5295900" cy="4295775"/>
          </a:xfrm>
          <a:prstGeom prst="rect">
            <a:avLst/>
          </a:prstGeom>
        </p:spPr>
      </p:pic>
    </p:spTree>
    <p:extLst>
      <p:ext uri="{BB962C8B-B14F-4D97-AF65-F5344CB8AC3E}">
        <p14:creationId xmlns:p14="http://schemas.microsoft.com/office/powerpoint/2010/main" val="42383736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FDE72-7E28-4CE1-BD98-35AA39F70D0A}"/>
              </a:ext>
            </a:extLst>
          </p:cNvPr>
          <p:cNvSpPr>
            <a:spLocks noGrp="1"/>
          </p:cNvSpPr>
          <p:nvPr>
            <p:ph type="title"/>
          </p:nvPr>
        </p:nvSpPr>
        <p:spPr>
          <a:xfrm>
            <a:off x="838199" y="896279"/>
            <a:ext cx="10669622" cy="625567"/>
          </a:xfrm>
        </p:spPr>
        <p:txBody>
          <a:bodyPr/>
          <a:lstStyle/>
          <a:p>
            <a:r>
              <a:rPr lang="en-US" dirty="0"/>
              <a:t>VLISP 1995</a:t>
            </a:r>
          </a:p>
        </p:txBody>
      </p:sp>
      <p:sp>
        <p:nvSpPr>
          <p:cNvPr id="4" name="Slide Number Placeholder 3">
            <a:extLst>
              <a:ext uri="{FF2B5EF4-FFF2-40B4-BE49-F238E27FC236}">
                <a16:creationId xmlns:a16="http://schemas.microsoft.com/office/drawing/2014/main" id="{B4B50F45-2D30-4D3A-AAE4-239B110301AB}"/>
              </a:ext>
            </a:extLst>
          </p:cNvPr>
          <p:cNvSpPr>
            <a:spLocks noGrp="1"/>
          </p:cNvSpPr>
          <p:nvPr>
            <p:ph type="sldNum" idx="12"/>
          </p:nvPr>
        </p:nvSpPr>
        <p:spPr/>
        <p:txBody>
          <a:bodyPr/>
          <a:lstStyle/>
          <a:p>
            <a:pPr defTabSz="1219170">
              <a:buClr>
                <a:srgbClr val="000000"/>
              </a:buClr>
            </a:pPr>
            <a:r>
              <a:rPr lang="en-US" kern="0"/>
              <a:t>/   </a:t>
            </a:r>
            <a:fld id="{00000000-1234-1234-1234-123412341234}" type="slidenum">
              <a:rPr lang="en-US" kern="0" smtClean="0"/>
              <a:pPr defTabSz="1219170">
                <a:buClr>
                  <a:srgbClr val="000000"/>
                </a:buClr>
              </a:pPr>
              <a:t>16</a:t>
            </a:fld>
            <a:endParaRPr kern="0"/>
          </a:p>
        </p:txBody>
      </p:sp>
      <p:pic>
        <p:nvPicPr>
          <p:cNvPr id="5" name="Picture 4">
            <a:extLst>
              <a:ext uri="{FF2B5EF4-FFF2-40B4-BE49-F238E27FC236}">
                <a16:creationId xmlns:a16="http://schemas.microsoft.com/office/drawing/2014/main" id="{285601F9-1096-4835-8BE1-D18ECC05EDAA}"/>
              </a:ext>
            </a:extLst>
          </p:cNvPr>
          <p:cNvPicPr>
            <a:picLocks noChangeAspect="1"/>
          </p:cNvPicPr>
          <p:nvPr/>
        </p:nvPicPr>
        <p:blipFill rotWithShape="1">
          <a:blip r:embed="rId3"/>
          <a:srcRect l="1615"/>
          <a:stretch/>
        </p:blipFill>
        <p:spPr>
          <a:xfrm>
            <a:off x="5587651" y="410488"/>
            <a:ext cx="3778786" cy="5775482"/>
          </a:xfrm>
          <a:prstGeom prst="rect">
            <a:avLst/>
          </a:prstGeom>
        </p:spPr>
      </p:pic>
      <p:pic>
        <p:nvPicPr>
          <p:cNvPr id="10" name="Picture 9" descr="A picture containing text, clipart&#10;&#10;Description automatically generated">
            <a:extLst>
              <a:ext uri="{FF2B5EF4-FFF2-40B4-BE49-F238E27FC236}">
                <a16:creationId xmlns:a16="http://schemas.microsoft.com/office/drawing/2014/main" id="{93549F26-A2D5-48F6-8DCE-115530F4C0C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3915" y="1943301"/>
            <a:ext cx="3024937" cy="2971398"/>
          </a:xfrm>
          <a:prstGeom prst="rect">
            <a:avLst/>
          </a:prstGeom>
        </p:spPr>
      </p:pic>
    </p:spTree>
    <p:extLst>
      <p:ext uri="{BB962C8B-B14F-4D97-AF65-F5344CB8AC3E}">
        <p14:creationId xmlns:p14="http://schemas.microsoft.com/office/powerpoint/2010/main" val="14041936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FDE72-7E28-4CE1-BD98-35AA39F70D0A}"/>
              </a:ext>
            </a:extLst>
          </p:cNvPr>
          <p:cNvSpPr>
            <a:spLocks noGrp="1"/>
          </p:cNvSpPr>
          <p:nvPr>
            <p:ph type="title"/>
          </p:nvPr>
        </p:nvSpPr>
        <p:spPr>
          <a:xfrm>
            <a:off x="838199" y="896279"/>
            <a:ext cx="10669622" cy="625567"/>
          </a:xfrm>
        </p:spPr>
        <p:txBody>
          <a:bodyPr/>
          <a:lstStyle/>
          <a:p>
            <a:r>
              <a:rPr lang="en-US" dirty="0"/>
              <a:t>Simulation Proof</a:t>
            </a:r>
          </a:p>
        </p:txBody>
      </p:sp>
      <p:sp>
        <p:nvSpPr>
          <p:cNvPr id="4" name="Slide Number Placeholder 3">
            <a:extLst>
              <a:ext uri="{FF2B5EF4-FFF2-40B4-BE49-F238E27FC236}">
                <a16:creationId xmlns:a16="http://schemas.microsoft.com/office/drawing/2014/main" id="{B4B50F45-2D30-4D3A-AAE4-239B110301AB}"/>
              </a:ext>
            </a:extLst>
          </p:cNvPr>
          <p:cNvSpPr>
            <a:spLocks noGrp="1"/>
          </p:cNvSpPr>
          <p:nvPr>
            <p:ph type="sldNum" idx="12"/>
          </p:nvPr>
        </p:nvSpPr>
        <p:spPr/>
        <p:txBody>
          <a:bodyPr/>
          <a:lstStyle/>
          <a:p>
            <a:pPr defTabSz="1219170">
              <a:buClr>
                <a:srgbClr val="000000"/>
              </a:buClr>
            </a:pPr>
            <a:r>
              <a:rPr lang="en-US" kern="0"/>
              <a:t>/   </a:t>
            </a:r>
            <a:fld id="{00000000-1234-1234-1234-123412341234}" type="slidenum">
              <a:rPr lang="en-US" kern="0" smtClean="0"/>
              <a:pPr defTabSz="1219170">
                <a:buClr>
                  <a:srgbClr val="000000"/>
                </a:buClr>
              </a:pPr>
              <a:t>160</a:t>
            </a:fld>
            <a:endParaRPr kern="0"/>
          </a:p>
        </p:txBody>
      </p:sp>
      <p:pic>
        <p:nvPicPr>
          <p:cNvPr id="5" name="Picture 4">
            <a:extLst>
              <a:ext uri="{FF2B5EF4-FFF2-40B4-BE49-F238E27FC236}">
                <a16:creationId xmlns:a16="http://schemas.microsoft.com/office/drawing/2014/main" id="{572BD25A-FE00-4499-8CBF-3BE890CE9C88}"/>
              </a:ext>
            </a:extLst>
          </p:cNvPr>
          <p:cNvPicPr>
            <a:picLocks noChangeAspect="1"/>
          </p:cNvPicPr>
          <p:nvPr/>
        </p:nvPicPr>
        <p:blipFill>
          <a:blip r:embed="rId3"/>
          <a:stretch>
            <a:fillRect/>
          </a:stretch>
        </p:blipFill>
        <p:spPr>
          <a:xfrm>
            <a:off x="1881187" y="1521846"/>
            <a:ext cx="8429625" cy="3038475"/>
          </a:xfrm>
          <a:prstGeom prst="rect">
            <a:avLst/>
          </a:prstGeom>
        </p:spPr>
      </p:pic>
      <p:pic>
        <p:nvPicPr>
          <p:cNvPr id="7" name="Picture 6">
            <a:extLst>
              <a:ext uri="{FF2B5EF4-FFF2-40B4-BE49-F238E27FC236}">
                <a16:creationId xmlns:a16="http://schemas.microsoft.com/office/drawing/2014/main" id="{961D3502-64C2-4657-A146-301CF9208882}"/>
              </a:ext>
            </a:extLst>
          </p:cNvPr>
          <p:cNvPicPr>
            <a:picLocks noChangeAspect="1"/>
          </p:cNvPicPr>
          <p:nvPr/>
        </p:nvPicPr>
        <p:blipFill>
          <a:blip r:embed="rId4"/>
          <a:stretch>
            <a:fillRect/>
          </a:stretch>
        </p:blipFill>
        <p:spPr>
          <a:xfrm>
            <a:off x="2085657" y="4332946"/>
            <a:ext cx="7248525" cy="1628775"/>
          </a:xfrm>
          <a:prstGeom prst="rect">
            <a:avLst/>
          </a:prstGeom>
        </p:spPr>
      </p:pic>
    </p:spTree>
    <p:extLst>
      <p:ext uri="{BB962C8B-B14F-4D97-AF65-F5344CB8AC3E}">
        <p14:creationId xmlns:p14="http://schemas.microsoft.com/office/powerpoint/2010/main" val="4185416962"/>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FDE72-7E28-4CE1-BD98-35AA39F70D0A}"/>
              </a:ext>
            </a:extLst>
          </p:cNvPr>
          <p:cNvSpPr>
            <a:spLocks noGrp="1"/>
          </p:cNvSpPr>
          <p:nvPr>
            <p:ph type="title"/>
          </p:nvPr>
        </p:nvSpPr>
        <p:spPr>
          <a:xfrm>
            <a:off x="838199" y="896279"/>
            <a:ext cx="10669622" cy="625567"/>
          </a:xfrm>
        </p:spPr>
        <p:txBody>
          <a:bodyPr/>
          <a:lstStyle/>
          <a:p>
            <a:r>
              <a:rPr lang="en-US" dirty="0"/>
              <a:t>Simulation Proof</a:t>
            </a:r>
          </a:p>
        </p:txBody>
      </p:sp>
      <p:sp>
        <p:nvSpPr>
          <p:cNvPr id="4" name="Slide Number Placeholder 3">
            <a:extLst>
              <a:ext uri="{FF2B5EF4-FFF2-40B4-BE49-F238E27FC236}">
                <a16:creationId xmlns:a16="http://schemas.microsoft.com/office/drawing/2014/main" id="{B4B50F45-2D30-4D3A-AAE4-239B110301AB}"/>
              </a:ext>
            </a:extLst>
          </p:cNvPr>
          <p:cNvSpPr>
            <a:spLocks noGrp="1"/>
          </p:cNvSpPr>
          <p:nvPr>
            <p:ph type="sldNum" idx="12"/>
          </p:nvPr>
        </p:nvSpPr>
        <p:spPr/>
        <p:txBody>
          <a:bodyPr/>
          <a:lstStyle/>
          <a:p>
            <a:pPr defTabSz="1219170">
              <a:buClr>
                <a:srgbClr val="000000"/>
              </a:buClr>
            </a:pPr>
            <a:r>
              <a:rPr lang="en-US" kern="0"/>
              <a:t>/   </a:t>
            </a:r>
            <a:fld id="{00000000-1234-1234-1234-123412341234}" type="slidenum">
              <a:rPr lang="en-US" kern="0" smtClean="0"/>
              <a:pPr defTabSz="1219170">
                <a:buClr>
                  <a:srgbClr val="000000"/>
                </a:buClr>
              </a:pPr>
              <a:t>161</a:t>
            </a:fld>
            <a:endParaRPr kern="0"/>
          </a:p>
        </p:txBody>
      </p:sp>
      <p:pic>
        <p:nvPicPr>
          <p:cNvPr id="5" name="Picture 4">
            <a:extLst>
              <a:ext uri="{FF2B5EF4-FFF2-40B4-BE49-F238E27FC236}">
                <a16:creationId xmlns:a16="http://schemas.microsoft.com/office/drawing/2014/main" id="{5847ED1D-536F-49F8-BBFE-D4EDC09A0DEE}"/>
              </a:ext>
            </a:extLst>
          </p:cNvPr>
          <p:cNvPicPr>
            <a:picLocks noChangeAspect="1"/>
          </p:cNvPicPr>
          <p:nvPr/>
        </p:nvPicPr>
        <p:blipFill>
          <a:blip r:embed="rId3"/>
          <a:stretch>
            <a:fillRect/>
          </a:stretch>
        </p:blipFill>
        <p:spPr>
          <a:xfrm>
            <a:off x="0" y="1992560"/>
            <a:ext cx="12192000" cy="2872879"/>
          </a:xfrm>
          <a:prstGeom prst="rect">
            <a:avLst/>
          </a:prstGeom>
        </p:spPr>
      </p:pic>
    </p:spTree>
    <p:extLst>
      <p:ext uri="{BB962C8B-B14F-4D97-AF65-F5344CB8AC3E}">
        <p14:creationId xmlns:p14="http://schemas.microsoft.com/office/powerpoint/2010/main" val="1900297167"/>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FDE72-7E28-4CE1-BD98-35AA39F70D0A}"/>
              </a:ext>
            </a:extLst>
          </p:cNvPr>
          <p:cNvSpPr>
            <a:spLocks noGrp="1"/>
          </p:cNvSpPr>
          <p:nvPr>
            <p:ph type="title"/>
          </p:nvPr>
        </p:nvSpPr>
        <p:spPr>
          <a:xfrm>
            <a:off x="838199" y="896279"/>
            <a:ext cx="10669622" cy="625567"/>
          </a:xfrm>
        </p:spPr>
        <p:txBody>
          <a:bodyPr/>
          <a:lstStyle/>
          <a:p>
            <a:r>
              <a:rPr lang="en-US" dirty="0"/>
              <a:t>Simulation Proof</a:t>
            </a:r>
          </a:p>
        </p:txBody>
      </p:sp>
      <p:sp>
        <p:nvSpPr>
          <p:cNvPr id="4" name="Slide Number Placeholder 3">
            <a:extLst>
              <a:ext uri="{FF2B5EF4-FFF2-40B4-BE49-F238E27FC236}">
                <a16:creationId xmlns:a16="http://schemas.microsoft.com/office/drawing/2014/main" id="{B4B50F45-2D30-4D3A-AAE4-239B110301AB}"/>
              </a:ext>
            </a:extLst>
          </p:cNvPr>
          <p:cNvSpPr>
            <a:spLocks noGrp="1"/>
          </p:cNvSpPr>
          <p:nvPr>
            <p:ph type="sldNum" idx="12"/>
          </p:nvPr>
        </p:nvSpPr>
        <p:spPr/>
        <p:txBody>
          <a:bodyPr/>
          <a:lstStyle/>
          <a:p>
            <a:pPr defTabSz="1219170">
              <a:buClr>
                <a:srgbClr val="000000"/>
              </a:buClr>
            </a:pPr>
            <a:r>
              <a:rPr lang="en-US" kern="0"/>
              <a:t>/   </a:t>
            </a:r>
            <a:fld id="{00000000-1234-1234-1234-123412341234}" type="slidenum">
              <a:rPr lang="en-US" kern="0" smtClean="0"/>
              <a:pPr defTabSz="1219170">
                <a:buClr>
                  <a:srgbClr val="000000"/>
                </a:buClr>
              </a:pPr>
              <a:t>162</a:t>
            </a:fld>
            <a:endParaRPr kern="0"/>
          </a:p>
        </p:txBody>
      </p:sp>
      <p:pic>
        <p:nvPicPr>
          <p:cNvPr id="5" name="Picture 4">
            <a:extLst>
              <a:ext uri="{FF2B5EF4-FFF2-40B4-BE49-F238E27FC236}">
                <a16:creationId xmlns:a16="http://schemas.microsoft.com/office/drawing/2014/main" id="{43C79D23-FED4-4F08-8BF4-391DFC1F51E3}"/>
              </a:ext>
            </a:extLst>
          </p:cNvPr>
          <p:cNvPicPr>
            <a:picLocks noChangeAspect="1"/>
          </p:cNvPicPr>
          <p:nvPr/>
        </p:nvPicPr>
        <p:blipFill>
          <a:blip r:embed="rId3"/>
          <a:stretch>
            <a:fillRect/>
          </a:stretch>
        </p:blipFill>
        <p:spPr>
          <a:xfrm>
            <a:off x="2062162" y="2628900"/>
            <a:ext cx="8067675" cy="1600200"/>
          </a:xfrm>
          <a:prstGeom prst="rect">
            <a:avLst/>
          </a:prstGeom>
        </p:spPr>
      </p:pic>
    </p:spTree>
    <p:extLst>
      <p:ext uri="{BB962C8B-B14F-4D97-AF65-F5344CB8AC3E}">
        <p14:creationId xmlns:p14="http://schemas.microsoft.com/office/powerpoint/2010/main" val="2204260946"/>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FDE72-7E28-4CE1-BD98-35AA39F70D0A}"/>
              </a:ext>
            </a:extLst>
          </p:cNvPr>
          <p:cNvSpPr>
            <a:spLocks noGrp="1"/>
          </p:cNvSpPr>
          <p:nvPr>
            <p:ph type="title"/>
          </p:nvPr>
        </p:nvSpPr>
        <p:spPr>
          <a:xfrm>
            <a:off x="838199" y="896279"/>
            <a:ext cx="10669622" cy="625567"/>
          </a:xfrm>
        </p:spPr>
        <p:txBody>
          <a:bodyPr/>
          <a:lstStyle/>
          <a:p>
            <a:r>
              <a:rPr lang="en-US" dirty="0"/>
              <a:t>Simulation Proof</a:t>
            </a:r>
          </a:p>
        </p:txBody>
      </p:sp>
      <p:sp>
        <p:nvSpPr>
          <p:cNvPr id="4" name="Slide Number Placeholder 3">
            <a:extLst>
              <a:ext uri="{FF2B5EF4-FFF2-40B4-BE49-F238E27FC236}">
                <a16:creationId xmlns:a16="http://schemas.microsoft.com/office/drawing/2014/main" id="{B4B50F45-2D30-4D3A-AAE4-239B110301AB}"/>
              </a:ext>
            </a:extLst>
          </p:cNvPr>
          <p:cNvSpPr>
            <a:spLocks noGrp="1"/>
          </p:cNvSpPr>
          <p:nvPr>
            <p:ph type="sldNum" idx="12"/>
          </p:nvPr>
        </p:nvSpPr>
        <p:spPr/>
        <p:txBody>
          <a:bodyPr/>
          <a:lstStyle/>
          <a:p>
            <a:pPr defTabSz="1219170">
              <a:buClr>
                <a:srgbClr val="000000"/>
              </a:buClr>
            </a:pPr>
            <a:r>
              <a:rPr lang="en-US" kern="0"/>
              <a:t>/   </a:t>
            </a:r>
            <a:fld id="{00000000-1234-1234-1234-123412341234}" type="slidenum">
              <a:rPr lang="en-US" kern="0" smtClean="0"/>
              <a:pPr defTabSz="1219170">
                <a:buClr>
                  <a:srgbClr val="000000"/>
                </a:buClr>
              </a:pPr>
              <a:t>163</a:t>
            </a:fld>
            <a:endParaRPr kern="0"/>
          </a:p>
        </p:txBody>
      </p:sp>
      <p:pic>
        <p:nvPicPr>
          <p:cNvPr id="5" name="Picture 4">
            <a:extLst>
              <a:ext uri="{FF2B5EF4-FFF2-40B4-BE49-F238E27FC236}">
                <a16:creationId xmlns:a16="http://schemas.microsoft.com/office/drawing/2014/main" id="{3FE30E61-F06B-4534-8D52-BA94C3393887}"/>
              </a:ext>
            </a:extLst>
          </p:cNvPr>
          <p:cNvPicPr>
            <a:picLocks noChangeAspect="1"/>
          </p:cNvPicPr>
          <p:nvPr/>
        </p:nvPicPr>
        <p:blipFill>
          <a:blip r:embed="rId3"/>
          <a:stretch>
            <a:fillRect/>
          </a:stretch>
        </p:blipFill>
        <p:spPr>
          <a:xfrm>
            <a:off x="2376487" y="2647950"/>
            <a:ext cx="7439025" cy="1562100"/>
          </a:xfrm>
          <a:prstGeom prst="rect">
            <a:avLst/>
          </a:prstGeom>
        </p:spPr>
      </p:pic>
    </p:spTree>
    <p:extLst>
      <p:ext uri="{BB962C8B-B14F-4D97-AF65-F5344CB8AC3E}">
        <p14:creationId xmlns:p14="http://schemas.microsoft.com/office/powerpoint/2010/main" val="3381443049"/>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FDE72-7E28-4CE1-BD98-35AA39F70D0A}"/>
              </a:ext>
            </a:extLst>
          </p:cNvPr>
          <p:cNvSpPr>
            <a:spLocks noGrp="1"/>
          </p:cNvSpPr>
          <p:nvPr>
            <p:ph type="title"/>
          </p:nvPr>
        </p:nvSpPr>
        <p:spPr>
          <a:xfrm>
            <a:off x="838199" y="896279"/>
            <a:ext cx="10669622" cy="625567"/>
          </a:xfrm>
        </p:spPr>
        <p:txBody>
          <a:bodyPr/>
          <a:lstStyle/>
          <a:p>
            <a:r>
              <a:rPr lang="en-US" dirty="0"/>
              <a:t>Simulation Proof</a:t>
            </a:r>
          </a:p>
        </p:txBody>
      </p:sp>
      <p:sp>
        <p:nvSpPr>
          <p:cNvPr id="4" name="Slide Number Placeholder 3">
            <a:extLst>
              <a:ext uri="{FF2B5EF4-FFF2-40B4-BE49-F238E27FC236}">
                <a16:creationId xmlns:a16="http://schemas.microsoft.com/office/drawing/2014/main" id="{B4B50F45-2D30-4D3A-AAE4-239B110301AB}"/>
              </a:ext>
            </a:extLst>
          </p:cNvPr>
          <p:cNvSpPr>
            <a:spLocks noGrp="1"/>
          </p:cNvSpPr>
          <p:nvPr>
            <p:ph type="sldNum" idx="12"/>
          </p:nvPr>
        </p:nvSpPr>
        <p:spPr/>
        <p:txBody>
          <a:bodyPr/>
          <a:lstStyle/>
          <a:p>
            <a:pPr defTabSz="1219170">
              <a:buClr>
                <a:srgbClr val="000000"/>
              </a:buClr>
            </a:pPr>
            <a:r>
              <a:rPr lang="en-US" kern="0"/>
              <a:t>/   </a:t>
            </a:r>
            <a:fld id="{00000000-1234-1234-1234-123412341234}" type="slidenum">
              <a:rPr lang="en-US" kern="0" smtClean="0"/>
              <a:pPr defTabSz="1219170">
                <a:buClr>
                  <a:srgbClr val="000000"/>
                </a:buClr>
              </a:pPr>
              <a:t>164</a:t>
            </a:fld>
            <a:endParaRPr kern="0"/>
          </a:p>
        </p:txBody>
      </p:sp>
      <p:pic>
        <p:nvPicPr>
          <p:cNvPr id="7" name="Picture 6">
            <a:extLst>
              <a:ext uri="{FF2B5EF4-FFF2-40B4-BE49-F238E27FC236}">
                <a16:creationId xmlns:a16="http://schemas.microsoft.com/office/drawing/2014/main" id="{ACD17157-BA19-4E10-A62C-FCF60441BB79}"/>
              </a:ext>
            </a:extLst>
          </p:cNvPr>
          <p:cNvPicPr>
            <a:picLocks noChangeAspect="1"/>
          </p:cNvPicPr>
          <p:nvPr/>
        </p:nvPicPr>
        <p:blipFill>
          <a:blip r:embed="rId3"/>
          <a:stretch>
            <a:fillRect/>
          </a:stretch>
        </p:blipFill>
        <p:spPr>
          <a:xfrm>
            <a:off x="1106746" y="2850673"/>
            <a:ext cx="10272453" cy="1156653"/>
          </a:xfrm>
          <a:prstGeom prst="rect">
            <a:avLst/>
          </a:prstGeom>
        </p:spPr>
      </p:pic>
    </p:spTree>
    <p:extLst>
      <p:ext uri="{BB962C8B-B14F-4D97-AF65-F5344CB8AC3E}">
        <p14:creationId xmlns:p14="http://schemas.microsoft.com/office/powerpoint/2010/main" val="746124015"/>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FDE72-7E28-4CE1-BD98-35AA39F70D0A}"/>
              </a:ext>
            </a:extLst>
          </p:cNvPr>
          <p:cNvSpPr>
            <a:spLocks noGrp="1"/>
          </p:cNvSpPr>
          <p:nvPr>
            <p:ph type="title"/>
          </p:nvPr>
        </p:nvSpPr>
        <p:spPr>
          <a:xfrm>
            <a:off x="838199" y="896279"/>
            <a:ext cx="10669622" cy="625567"/>
          </a:xfrm>
        </p:spPr>
        <p:txBody>
          <a:bodyPr/>
          <a:lstStyle/>
          <a:p>
            <a:r>
              <a:rPr lang="en-US" dirty="0"/>
              <a:t>Simulation Proof</a:t>
            </a:r>
          </a:p>
        </p:txBody>
      </p:sp>
      <p:sp>
        <p:nvSpPr>
          <p:cNvPr id="4" name="Slide Number Placeholder 3">
            <a:extLst>
              <a:ext uri="{FF2B5EF4-FFF2-40B4-BE49-F238E27FC236}">
                <a16:creationId xmlns:a16="http://schemas.microsoft.com/office/drawing/2014/main" id="{B4B50F45-2D30-4D3A-AAE4-239B110301AB}"/>
              </a:ext>
            </a:extLst>
          </p:cNvPr>
          <p:cNvSpPr>
            <a:spLocks noGrp="1"/>
          </p:cNvSpPr>
          <p:nvPr>
            <p:ph type="sldNum" idx="12"/>
          </p:nvPr>
        </p:nvSpPr>
        <p:spPr/>
        <p:txBody>
          <a:bodyPr/>
          <a:lstStyle/>
          <a:p>
            <a:pPr defTabSz="1219170">
              <a:buClr>
                <a:srgbClr val="000000"/>
              </a:buClr>
            </a:pPr>
            <a:r>
              <a:rPr lang="en-US" kern="0"/>
              <a:t>/   </a:t>
            </a:r>
            <a:fld id="{00000000-1234-1234-1234-123412341234}" type="slidenum">
              <a:rPr lang="en-US" kern="0" smtClean="0"/>
              <a:pPr defTabSz="1219170">
                <a:buClr>
                  <a:srgbClr val="000000"/>
                </a:buClr>
              </a:pPr>
              <a:t>165</a:t>
            </a:fld>
            <a:endParaRPr kern="0"/>
          </a:p>
        </p:txBody>
      </p:sp>
      <p:pic>
        <p:nvPicPr>
          <p:cNvPr id="8" name="Picture 7">
            <a:extLst>
              <a:ext uri="{FF2B5EF4-FFF2-40B4-BE49-F238E27FC236}">
                <a16:creationId xmlns:a16="http://schemas.microsoft.com/office/drawing/2014/main" id="{E5FB8DFC-5B64-4CF8-8926-3B4FAD75A6FF}"/>
              </a:ext>
            </a:extLst>
          </p:cNvPr>
          <p:cNvPicPr>
            <a:picLocks noChangeAspect="1"/>
          </p:cNvPicPr>
          <p:nvPr/>
        </p:nvPicPr>
        <p:blipFill>
          <a:blip r:embed="rId3"/>
          <a:stretch>
            <a:fillRect/>
          </a:stretch>
        </p:blipFill>
        <p:spPr>
          <a:xfrm>
            <a:off x="0" y="2513149"/>
            <a:ext cx="12192000" cy="1831701"/>
          </a:xfrm>
          <a:prstGeom prst="rect">
            <a:avLst/>
          </a:prstGeom>
        </p:spPr>
      </p:pic>
    </p:spTree>
    <p:extLst>
      <p:ext uri="{BB962C8B-B14F-4D97-AF65-F5344CB8AC3E}">
        <p14:creationId xmlns:p14="http://schemas.microsoft.com/office/powerpoint/2010/main" val="73884580"/>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FDE72-7E28-4CE1-BD98-35AA39F70D0A}"/>
              </a:ext>
            </a:extLst>
          </p:cNvPr>
          <p:cNvSpPr>
            <a:spLocks noGrp="1"/>
          </p:cNvSpPr>
          <p:nvPr>
            <p:ph type="title"/>
          </p:nvPr>
        </p:nvSpPr>
        <p:spPr>
          <a:xfrm>
            <a:off x="838199" y="896279"/>
            <a:ext cx="10669622" cy="625567"/>
          </a:xfrm>
        </p:spPr>
        <p:txBody>
          <a:bodyPr/>
          <a:lstStyle/>
          <a:p>
            <a:r>
              <a:rPr lang="en-US" dirty="0"/>
              <a:t>Simulation Proof</a:t>
            </a:r>
          </a:p>
        </p:txBody>
      </p:sp>
      <p:sp>
        <p:nvSpPr>
          <p:cNvPr id="4" name="Slide Number Placeholder 3">
            <a:extLst>
              <a:ext uri="{FF2B5EF4-FFF2-40B4-BE49-F238E27FC236}">
                <a16:creationId xmlns:a16="http://schemas.microsoft.com/office/drawing/2014/main" id="{B4B50F45-2D30-4D3A-AAE4-239B110301AB}"/>
              </a:ext>
            </a:extLst>
          </p:cNvPr>
          <p:cNvSpPr>
            <a:spLocks noGrp="1"/>
          </p:cNvSpPr>
          <p:nvPr>
            <p:ph type="sldNum" idx="12"/>
          </p:nvPr>
        </p:nvSpPr>
        <p:spPr/>
        <p:txBody>
          <a:bodyPr/>
          <a:lstStyle/>
          <a:p>
            <a:pPr defTabSz="1219170">
              <a:buClr>
                <a:srgbClr val="000000"/>
              </a:buClr>
            </a:pPr>
            <a:r>
              <a:rPr lang="en-US" kern="0"/>
              <a:t>/   </a:t>
            </a:r>
            <a:fld id="{00000000-1234-1234-1234-123412341234}" type="slidenum">
              <a:rPr lang="en-US" kern="0" smtClean="0"/>
              <a:pPr defTabSz="1219170">
                <a:buClr>
                  <a:srgbClr val="000000"/>
                </a:buClr>
              </a:pPr>
              <a:t>166</a:t>
            </a:fld>
            <a:endParaRPr kern="0"/>
          </a:p>
        </p:txBody>
      </p:sp>
      <p:pic>
        <p:nvPicPr>
          <p:cNvPr id="7" name="Picture 6">
            <a:extLst>
              <a:ext uri="{FF2B5EF4-FFF2-40B4-BE49-F238E27FC236}">
                <a16:creationId xmlns:a16="http://schemas.microsoft.com/office/drawing/2014/main" id="{9059F7DC-A731-49A8-B281-DFBCE28579E0}"/>
              </a:ext>
            </a:extLst>
          </p:cNvPr>
          <p:cNvPicPr>
            <a:picLocks noChangeAspect="1"/>
          </p:cNvPicPr>
          <p:nvPr/>
        </p:nvPicPr>
        <p:blipFill>
          <a:blip r:embed="rId3"/>
          <a:stretch>
            <a:fillRect/>
          </a:stretch>
        </p:blipFill>
        <p:spPr>
          <a:xfrm>
            <a:off x="0" y="4333368"/>
            <a:ext cx="12192000" cy="832863"/>
          </a:xfrm>
          <a:prstGeom prst="rect">
            <a:avLst/>
          </a:prstGeom>
        </p:spPr>
      </p:pic>
      <p:pic>
        <p:nvPicPr>
          <p:cNvPr id="8" name="Picture 7">
            <a:extLst>
              <a:ext uri="{FF2B5EF4-FFF2-40B4-BE49-F238E27FC236}">
                <a16:creationId xmlns:a16="http://schemas.microsoft.com/office/drawing/2014/main" id="{B16E1B01-396D-47B4-B5C0-606D91CEF44B}"/>
              </a:ext>
            </a:extLst>
          </p:cNvPr>
          <p:cNvPicPr>
            <a:picLocks noChangeAspect="1"/>
          </p:cNvPicPr>
          <p:nvPr/>
        </p:nvPicPr>
        <p:blipFill>
          <a:blip r:embed="rId4"/>
          <a:stretch>
            <a:fillRect/>
          </a:stretch>
        </p:blipFill>
        <p:spPr>
          <a:xfrm>
            <a:off x="1036783" y="1810280"/>
            <a:ext cx="10272453" cy="1156653"/>
          </a:xfrm>
          <a:prstGeom prst="rect">
            <a:avLst/>
          </a:prstGeom>
        </p:spPr>
      </p:pic>
      <p:pic>
        <p:nvPicPr>
          <p:cNvPr id="9" name="Picture 8">
            <a:extLst>
              <a:ext uri="{FF2B5EF4-FFF2-40B4-BE49-F238E27FC236}">
                <a16:creationId xmlns:a16="http://schemas.microsoft.com/office/drawing/2014/main" id="{33AA587B-F5AD-472F-AA95-1FB5605A4026}"/>
              </a:ext>
            </a:extLst>
          </p:cNvPr>
          <p:cNvPicPr>
            <a:picLocks noChangeAspect="1"/>
          </p:cNvPicPr>
          <p:nvPr/>
        </p:nvPicPr>
        <p:blipFill>
          <a:blip r:embed="rId5"/>
          <a:stretch>
            <a:fillRect/>
          </a:stretch>
        </p:blipFill>
        <p:spPr>
          <a:xfrm>
            <a:off x="5738812" y="2897505"/>
            <a:ext cx="714375" cy="1428750"/>
          </a:xfrm>
          <a:prstGeom prst="rect">
            <a:avLst/>
          </a:prstGeom>
        </p:spPr>
      </p:pic>
    </p:spTree>
    <p:extLst>
      <p:ext uri="{BB962C8B-B14F-4D97-AF65-F5344CB8AC3E}">
        <p14:creationId xmlns:p14="http://schemas.microsoft.com/office/powerpoint/2010/main" val="240748183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FDE72-7E28-4CE1-BD98-35AA39F70D0A}"/>
              </a:ext>
            </a:extLst>
          </p:cNvPr>
          <p:cNvSpPr>
            <a:spLocks noGrp="1"/>
          </p:cNvSpPr>
          <p:nvPr>
            <p:ph type="title"/>
          </p:nvPr>
        </p:nvSpPr>
        <p:spPr>
          <a:xfrm>
            <a:off x="838199" y="896279"/>
            <a:ext cx="10669622" cy="625567"/>
          </a:xfrm>
        </p:spPr>
        <p:txBody>
          <a:bodyPr/>
          <a:lstStyle/>
          <a:p>
            <a:r>
              <a:rPr lang="en-US" dirty="0"/>
              <a:t>Simulation Proof</a:t>
            </a:r>
          </a:p>
        </p:txBody>
      </p:sp>
      <p:sp>
        <p:nvSpPr>
          <p:cNvPr id="4" name="Slide Number Placeholder 3">
            <a:extLst>
              <a:ext uri="{FF2B5EF4-FFF2-40B4-BE49-F238E27FC236}">
                <a16:creationId xmlns:a16="http://schemas.microsoft.com/office/drawing/2014/main" id="{B4B50F45-2D30-4D3A-AAE4-239B110301AB}"/>
              </a:ext>
            </a:extLst>
          </p:cNvPr>
          <p:cNvSpPr>
            <a:spLocks noGrp="1"/>
          </p:cNvSpPr>
          <p:nvPr>
            <p:ph type="sldNum" idx="12"/>
          </p:nvPr>
        </p:nvSpPr>
        <p:spPr/>
        <p:txBody>
          <a:bodyPr/>
          <a:lstStyle/>
          <a:p>
            <a:pPr defTabSz="1219170">
              <a:buClr>
                <a:srgbClr val="000000"/>
              </a:buClr>
            </a:pPr>
            <a:r>
              <a:rPr lang="en-US" kern="0"/>
              <a:t>/   </a:t>
            </a:r>
            <a:fld id="{00000000-1234-1234-1234-123412341234}" type="slidenum">
              <a:rPr lang="en-US" kern="0" smtClean="0"/>
              <a:pPr defTabSz="1219170">
                <a:buClr>
                  <a:srgbClr val="000000"/>
                </a:buClr>
              </a:pPr>
              <a:t>167</a:t>
            </a:fld>
            <a:endParaRPr kern="0"/>
          </a:p>
        </p:txBody>
      </p:sp>
      <p:pic>
        <p:nvPicPr>
          <p:cNvPr id="7" name="Picture 6">
            <a:extLst>
              <a:ext uri="{FF2B5EF4-FFF2-40B4-BE49-F238E27FC236}">
                <a16:creationId xmlns:a16="http://schemas.microsoft.com/office/drawing/2014/main" id="{F7CC7259-58FE-484F-82F6-C6A7EA127559}"/>
              </a:ext>
            </a:extLst>
          </p:cNvPr>
          <p:cNvPicPr>
            <a:picLocks noChangeAspect="1"/>
          </p:cNvPicPr>
          <p:nvPr/>
        </p:nvPicPr>
        <p:blipFill>
          <a:blip r:embed="rId3"/>
          <a:stretch>
            <a:fillRect/>
          </a:stretch>
        </p:blipFill>
        <p:spPr>
          <a:xfrm>
            <a:off x="-1" y="4166174"/>
            <a:ext cx="12192000" cy="943732"/>
          </a:xfrm>
          <a:prstGeom prst="rect">
            <a:avLst/>
          </a:prstGeom>
        </p:spPr>
      </p:pic>
      <p:pic>
        <p:nvPicPr>
          <p:cNvPr id="11" name="Picture 10">
            <a:extLst>
              <a:ext uri="{FF2B5EF4-FFF2-40B4-BE49-F238E27FC236}">
                <a16:creationId xmlns:a16="http://schemas.microsoft.com/office/drawing/2014/main" id="{FFD83BD6-51EA-4D5E-A28D-8E0AB282DB1E}"/>
              </a:ext>
            </a:extLst>
          </p:cNvPr>
          <p:cNvPicPr>
            <a:picLocks noChangeAspect="1"/>
          </p:cNvPicPr>
          <p:nvPr/>
        </p:nvPicPr>
        <p:blipFill>
          <a:blip r:embed="rId4"/>
          <a:stretch>
            <a:fillRect/>
          </a:stretch>
        </p:blipFill>
        <p:spPr>
          <a:xfrm>
            <a:off x="5738812" y="2897505"/>
            <a:ext cx="714375" cy="1428750"/>
          </a:xfrm>
          <a:prstGeom prst="rect">
            <a:avLst/>
          </a:prstGeom>
        </p:spPr>
      </p:pic>
      <p:pic>
        <p:nvPicPr>
          <p:cNvPr id="13" name="Picture 12">
            <a:extLst>
              <a:ext uri="{FF2B5EF4-FFF2-40B4-BE49-F238E27FC236}">
                <a16:creationId xmlns:a16="http://schemas.microsoft.com/office/drawing/2014/main" id="{830266B3-816B-4C21-BC0E-9FE7A7A408EF}"/>
              </a:ext>
            </a:extLst>
          </p:cNvPr>
          <p:cNvPicPr>
            <a:picLocks noChangeAspect="1"/>
          </p:cNvPicPr>
          <p:nvPr/>
        </p:nvPicPr>
        <p:blipFill>
          <a:blip r:embed="rId5"/>
          <a:stretch>
            <a:fillRect/>
          </a:stretch>
        </p:blipFill>
        <p:spPr>
          <a:xfrm>
            <a:off x="672322" y="1623385"/>
            <a:ext cx="11001375" cy="1162050"/>
          </a:xfrm>
          <a:prstGeom prst="rect">
            <a:avLst/>
          </a:prstGeom>
        </p:spPr>
      </p:pic>
    </p:spTree>
    <p:extLst>
      <p:ext uri="{BB962C8B-B14F-4D97-AF65-F5344CB8AC3E}">
        <p14:creationId xmlns:p14="http://schemas.microsoft.com/office/powerpoint/2010/main" val="3511777415"/>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FDE72-7E28-4CE1-BD98-35AA39F70D0A}"/>
              </a:ext>
            </a:extLst>
          </p:cNvPr>
          <p:cNvSpPr>
            <a:spLocks noGrp="1"/>
          </p:cNvSpPr>
          <p:nvPr>
            <p:ph type="title"/>
          </p:nvPr>
        </p:nvSpPr>
        <p:spPr>
          <a:xfrm>
            <a:off x="838199" y="896279"/>
            <a:ext cx="10669622" cy="625567"/>
          </a:xfrm>
        </p:spPr>
        <p:txBody>
          <a:bodyPr/>
          <a:lstStyle/>
          <a:p>
            <a:r>
              <a:rPr lang="en-US" dirty="0"/>
              <a:t>Simulation Proof</a:t>
            </a:r>
          </a:p>
        </p:txBody>
      </p:sp>
      <p:sp>
        <p:nvSpPr>
          <p:cNvPr id="4" name="Slide Number Placeholder 3">
            <a:extLst>
              <a:ext uri="{FF2B5EF4-FFF2-40B4-BE49-F238E27FC236}">
                <a16:creationId xmlns:a16="http://schemas.microsoft.com/office/drawing/2014/main" id="{B4B50F45-2D30-4D3A-AAE4-239B110301AB}"/>
              </a:ext>
            </a:extLst>
          </p:cNvPr>
          <p:cNvSpPr>
            <a:spLocks noGrp="1"/>
          </p:cNvSpPr>
          <p:nvPr>
            <p:ph type="sldNum" idx="12"/>
          </p:nvPr>
        </p:nvSpPr>
        <p:spPr/>
        <p:txBody>
          <a:bodyPr/>
          <a:lstStyle/>
          <a:p>
            <a:pPr defTabSz="1219170">
              <a:buClr>
                <a:srgbClr val="000000"/>
              </a:buClr>
            </a:pPr>
            <a:r>
              <a:rPr lang="en-US" kern="0"/>
              <a:t>/   </a:t>
            </a:r>
            <a:fld id="{00000000-1234-1234-1234-123412341234}" type="slidenum">
              <a:rPr lang="en-US" kern="0" smtClean="0"/>
              <a:pPr defTabSz="1219170">
                <a:buClr>
                  <a:srgbClr val="000000"/>
                </a:buClr>
              </a:pPr>
              <a:t>168</a:t>
            </a:fld>
            <a:endParaRPr kern="0"/>
          </a:p>
        </p:txBody>
      </p:sp>
      <p:pic>
        <p:nvPicPr>
          <p:cNvPr id="7" name="Picture 6">
            <a:extLst>
              <a:ext uri="{FF2B5EF4-FFF2-40B4-BE49-F238E27FC236}">
                <a16:creationId xmlns:a16="http://schemas.microsoft.com/office/drawing/2014/main" id="{60BF14FB-97B0-4688-942D-C5F91949175B}"/>
              </a:ext>
            </a:extLst>
          </p:cNvPr>
          <p:cNvPicPr>
            <a:picLocks noChangeAspect="1"/>
          </p:cNvPicPr>
          <p:nvPr/>
        </p:nvPicPr>
        <p:blipFill>
          <a:blip r:embed="rId3"/>
          <a:stretch>
            <a:fillRect/>
          </a:stretch>
        </p:blipFill>
        <p:spPr>
          <a:xfrm>
            <a:off x="0" y="1955711"/>
            <a:ext cx="12192000" cy="894257"/>
          </a:xfrm>
          <a:prstGeom prst="rect">
            <a:avLst/>
          </a:prstGeom>
        </p:spPr>
      </p:pic>
      <p:pic>
        <p:nvPicPr>
          <p:cNvPr id="8" name="Picture 7">
            <a:extLst>
              <a:ext uri="{FF2B5EF4-FFF2-40B4-BE49-F238E27FC236}">
                <a16:creationId xmlns:a16="http://schemas.microsoft.com/office/drawing/2014/main" id="{36142CB7-3494-4E8C-8D8D-3AD2B3BF8C7B}"/>
              </a:ext>
            </a:extLst>
          </p:cNvPr>
          <p:cNvPicPr>
            <a:picLocks noChangeAspect="1"/>
          </p:cNvPicPr>
          <p:nvPr/>
        </p:nvPicPr>
        <p:blipFill>
          <a:blip r:embed="rId4"/>
          <a:stretch>
            <a:fillRect/>
          </a:stretch>
        </p:blipFill>
        <p:spPr>
          <a:xfrm>
            <a:off x="0" y="4008033"/>
            <a:ext cx="12192000" cy="943732"/>
          </a:xfrm>
          <a:prstGeom prst="rect">
            <a:avLst/>
          </a:prstGeom>
        </p:spPr>
      </p:pic>
      <p:pic>
        <p:nvPicPr>
          <p:cNvPr id="10" name="Picture 9">
            <a:extLst>
              <a:ext uri="{FF2B5EF4-FFF2-40B4-BE49-F238E27FC236}">
                <a16:creationId xmlns:a16="http://schemas.microsoft.com/office/drawing/2014/main" id="{20D805DE-5244-4C74-9B45-AA47259E425F}"/>
              </a:ext>
            </a:extLst>
          </p:cNvPr>
          <p:cNvPicPr>
            <a:picLocks noChangeAspect="1"/>
          </p:cNvPicPr>
          <p:nvPr/>
        </p:nvPicPr>
        <p:blipFill>
          <a:blip r:embed="rId5"/>
          <a:stretch>
            <a:fillRect/>
          </a:stretch>
        </p:blipFill>
        <p:spPr>
          <a:xfrm>
            <a:off x="5256530" y="3057525"/>
            <a:ext cx="1028700" cy="742950"/>
          </a:xfrm>
          <a:prstGeom prst="rect">
            <a:avLst/>
          </a:prstGeom>
        </p:spPr>
      </p:pic>
    </p:spTree>
    <p:extLst>
      <p:ext uri="{BB962C8B-B14F-4D97-AF65-F5344CB8AC3E}">
        <p14:creationId xmlns:p14="http://schemas.microsoft.com/office/powerpoint/2010/main" val="1347935581"/>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FDE72-7E28-4CE1-BD98-35AA39F70D0A}"/>
              </a:ext>
            </a:extLst>
          </p:cNvPr>
          <p:cNvSpPr>
            <a:spLocks noGrp="1"/>
          </p:cNvSpPr>
          <p:nvPr>
            <p:ph type="title"/>
          </p:nvPr>
        </p:nvSpPr>
        <p:spPr>
          <a:xfrm>
            <a:off x="838199" y="896279"/>
            <a:ext cx="10669622" cy="625567"/>
          </a:xfrm>
        </p:spPr>
        <p:txBody>
          <a:bodyPr/>
          <a:lstStyle/>
          <a:p>
            <a:r>
              <a:rPr lang="en-US" dirty="0"/>
              <a:t>Simulation Proof</a:t>
            </a:r>
          </a:p>
        </p:txBody>
      </p:sp>
      <p:sp>
        <p:nvSpPr>
          <p:cNvPr id="4" name="Slide Number Placeholder 3">
            <a:extLst>
              <a:ext uri="{FF2B5EF4-FFF2-40B4-BE49-F238E27FC236}">
                <a16:creationId xmlns:a16="http://schemas.microsoft.com/office/drawing/2014/main" id="{B4B50F45-2D30-4D3A-AAE4-239B110301AB}"/>
              </a:ext>
            </a:extLst>
          </p:cNvPr>
          <p:cNvSpPr>
            <a:spLocks noGrp="1"/>
          </p:cNvSpPr>
          <p:nvPr>
            <p:ph type="sldNum" idx="12"/>
          </p:nvPr>
        </p:nvSpPr>
        <p:spPr/>
        <p:txBody>
          <a:bodyPr/>
          <a:lstStyle/>
          <a:p>
            <a:pPr defTabSz="1219170">
              <a:buClr>
                <a:srgbClr val="000000"/>
              </a:buClr>
            </a:pPr>
            <a:r>
              <a:rPr lang="en-US" kern="0"/>
              <a:t>/   </a:t>
            </a:r>
            <a:fld id="{00000000-1234-1234-1234-123412341234}" type="slidenum">
              <a:rPr lang="en-US" kern="0" smtClean="0"/>
              <a:pPr defTabSz="1219170">
                <a:buClr>
                  <a:srgbClr val="000000"/>
                </a:buClr>
              </a:pPr>
              <a:t>169</a:t>
            </a:fld>
            <a:endParaRPr kern="0"/>
          </a:p>
        </p:txBody>
      </p:sp>
      <p:pic>
        <p:nvPicPr>
          <p:cNvPr id="7" name="Picture 6">
            <a:extLst>
              <a:ext uri="{FF2B5EF4-FFF2-40B4-BE49-F238E27FC236}">
                <a16:creationId xmlns:a16="http://schemas.microsoft.com/office/drawing/2014/main" id="{33C27B0C-FC11-4ACD-B6F7-30DE975F4751}"/>
              </a:ext>
            </a:extLst>
          </p:cNvPr>
          <p:cNvPicPr>
            <a:picLocks noChangeAspect="1"/>
          </p:cNvPicPr>
          <p:nvPr/>
        </p:nvPicPr>
        <p:blipFill>
          <a:blip r:embed="rId3"/>
          <a:stretch>
            <a:fillRect/>
          </a:stretch>
        </p:blipFill>
        <p:spPr>
          <a:xfrm>
            <a:off x="0" y="1950559"/>
            <a:ext cx="12192000" cy="3647762"/>
          </a:xfrm>
          <a:prstGeom prst="rect">
            <a:avLst/>
          </a:prstGeom>
        </p:spPr>
      </p:pic>
    </p:spTree>
    <p:extLst>
      <p:ext uri="{BB962C8B-B14F-4D97-AF65-F5344CB8AC3E}">
        <p14:creationId xmlns:p14="http://schemas.microsoft.com/office/powerpoint/2010/main" val="25530817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FDE72-7E28-4CE1-BD98-35AA39F70D0A}"/>
              </a:ext>
            </a:extLst>
          </p:cNvPr>
          <p:cNvSpPr>
            <a:spLocks noGrp="1"/>
          </p:cNvSpPr>
          <p:nvPr>
            <p:ph type="title"/>
          </p:nvPr>
        </p:nvSpPr>
        <p:spPr>
          <a:xfrm>
            <a:off x="838199" y="896279"/>
            <a:ext cx="10669622" cy="625567"/>
          </a:xfrm>
        </p:spPr>
        <p:txBody>
          <a:bodyPr/>
          <a:lstStyle/>
          <a:p>
            <a:r>
              <a:rPr lang="en-US" dirty="0"/>
              <a:t>Correctness Proofs are Complex!</a:t>
            </a:r>
          </a:p>
        </p:txBody>
      </p:sp>
      <p:sp>
        <p:nvSpPr>
          <p:cNvPr id="4" name="Slide Number Placeholder 3">
            <a:extLst>
              <a:ext uri="{FF2B5EF4-FFF2-40B4-BE49-F238E27FC236}">
                <a16:creationId xmlns:a16="http://schemas.microsoft.com/office/drawing/2014/main" id="{B4B50F45-2D30-4D3A-AAE4-239B110301AB}"/>
              </a:ext>
            </a:extLst>
          </p:cNvPr>
          <p:cNvSpPr>
            <a:spLocks noGrp="1"/>
          </p:cNvSpPr>
          <p:nvPr>
            <p:ph type="sldNum" idx="12"/>
          </p:nvPr>
        </p:nvSpPr>
        <p:spPr/>
        <p:txBody>
          <a:bodyPr/>
          <a:lstStyle/>
          <a:p>
            <a:pPr defTabSz="1219170">
              <a:buClr>
                <a:srgbClr val="000000"/>
              </a:buClr>
            </a:pPr>
            <a:r>
              <a:rPr lang="en-US" kern="0"/>
              <a:t>/   </a:t>
            </a:r>
            <a:fld id="{00000000-1234-1234-1234-123412341234}" type="slidenum">
              <a:rPr lang="en-US" kern="0" smtClean="0"/>
              <a:pPr defTabSz="1219170">
                <a:buClr>
                  <a:srgbClr val="000000"/>
                </a:buClr>
              </a:pPr>
              <a:t>17</a:t>
            </a:fld>
            <a:endParaRPr kern="0"/>
          </a:p>
        </p:txBody>
      </p:sp>
      <p:pic>
        <p:nvPicPr>
          <p:cNvPr id="5" name="Picture 4">
            <a:extLst>
              <a:ext uri="{FF2B5EF4-FFF2-40B4-BE49-F238E27FC236}">
                <a16:creationId xmlns:a16="http://schemas.microsoft.com/office/drawing/2014/main" id="{5C13F21F-6382-45B7-80E9-BC4CFF5AB5C3}"/>
              </a:ext>
            </a:extLst>
          </p:cNvPr>
          <p:cNvPicPr>
            <a:picLocks noChangeAspect="1"/>
          </p:cNvPicPr>
          <p:nvPr/>
        </p:nvPicPr>
        <p:blipFill rotWithShape="1">
          <a:blip r:embed="rId3"/>
          <a:srcRect l="-1" r="-523"/>
          <a:stretch/>
        </p:blipFill>
        <p:spPr>
          <a:xfrm>
            <a:off x="2428875" y="1687850"/>
            <a:ext cx="7334249" cy="4663263"/>
          </a:xfrm>
          <a:prstGeom prst="rect">
            <a:avLst/>
          </a:prstGeom>
        </p:spPr>
      </p:pic>
      <p:pic>
        <p:nvPicPr>
          <p:cNvPr id="8" name="Picture 7">
            <a:extLst>
              <a:ext uri="{FF2B5EF4-FFF2-40B4-BE49-F238E27FC236}">
                <a16:creationId xmlns:a16="http://schemas.microsoft.com/office/drawing/2014/main" id="{788D44E7-CE5A-456D-895A-F2F8B4E00E9D}"/>
              </a:ext>
            </a:extLst>
          </p:cNvPr>
          <p:cNvPicPr>
            <a:picLocks noChangeAspect="1"/>
          </p:cNvPicPr>
          <p:nvPr/>
        </p:nvPicPr>
        <p:blipFill rotWithShape="1">
          <a:blip r:embed="rId3"/>
          <a:srcRect l="56195" t="48514" r="7554"/>
          <a:stretch/>
        </p:blipFill>
        <p:spPr>
          <a:xfrm>
            <a:off x="9547123" y="3950178"/>
            <a:ext cx="2644877" cy="2400935"/>
          </a:xfrm>
          <a:prstGeom prst="rect">
            <a:avLst/>
          </a:prstGeom>
        </p:spPr>
      </p:pic>
    </p:spTree>
    <p:extLst>
      <p:ext uri="{BB962C8B-B14F-4D97-AF65-F5344CB8AC3E}">
        <p14:creationId xmlns:p14="http://schemas.microsoft.com/office/powerpoint/2010/main" val="796305912"/>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FDE72-7E28-4CE1-BD98-35AA39F70D0A}"/>
              </a:ext>
            </a:extLst>
          </p:cNvPr>
          <p:cNvSpPr>
            <a:spLocks noGrp="1"/>
          </p:cNvSpPr>
          <p:nvPr>
            <p:ph type="title"/>
          </p:nvPr>
        </p:nvSpPr>
        <p:spPr>
          <a:xfrm>
            <a:off x="838199" y="896279"/>
            <a:ext cx="10669622" cy="625567"/>
          </a:xfrm>
        </p:spPr>
        <p:txBody>
          <a:bodyPr/>
          <a:lstStyle/>
          <a:p>
            <a:r>
              <a:rPr lang="en-US" dirty="0"/>
              <a:t>Simulation Proof</a:t>
            </a:r>
          </a:p>
        </p:txBody>
      </p:sp>
      <p:sp>
        <p:nvSpPr>
          <p:cNvPr id="4" name="Slide Number Placeholder 3">
            <a:extLst>
              <a:ext uri="{FF2B5EF4-FFF2-40B4-BE49-F238E27FC236}">
                <a16:creationId xmlns:a16="http://schemas.microsoft.com/office/drawing/2014/main" id="{B4B50F45-2D30-4D3A-AAE4-239B110301AB}"/>
              </a:ext>
            </a:extLst>
          </p:cNvPr>
          <p:cNvSpPr>
            <a:spLocks noGrp="1"/>
          </p:cNvSpPr>
          <p:nvPr>
            <p:ph type="sldNum" idx="12"/>
          </p:nvPr>
        </p:nvSpPr>
        <p:spPr/>
        <p:txBody>
          <a:bodyPr/>
          <a:lstStyle/>
          <a:p>
            <a:pPr defTabSz="1219170">
              <a:buClr>
                <a:srgbClr val="000000"/>
              </a:buClr>
            </a:pPr>
            <a:r>
              <a:rPr lang="en-US" kern="0"/>
              <a:t>/   </a:t>
            </a:r>
            <a:fld id="{00000000-1234-1234-1234-123412341234}" type="slidenum">
              <a:rPr lang="en-US" kern="0" smtClean="0"/>
              <a:pPr defTabSz="1219170">
                <a:buClr>
                  <a:srgbClr val="000000"/>
                </a:buClr>
              </a:pPr>
              <a:t>170</a:t>
            </a:fld>
            <a:endParaRPr kern="0"/>
          </a:p>
        </p:txBody>
      </p:sp>
      <p:pic>
        <p:nvPicPr>
          <p:cNvPr id="7" name="Picture 6">
            <a:extLst>
              <a:ext uri="{FF2B5EF4-FFF2-40B4-BE49-F238E27FC236}">
                <a16:creationId xmlns:a16="http://schemas.microsoft.com/office/drawing/2014/main" id="{D0917E96-97B0-4685-B7C8-6DE612EEA306}"/>
              </a:ext>
            </a:extLst>
          </p:cNvPr>
          <p:cNvPicPr>
            <a:picLocks noChangeAspect="1"/>
          </p:cNvPicPr>
          <p:nvPr/>
        </p:nvPicPr>
        <p:blipFill>
          <a:blip r:embed="rId3"/>
          <a:stretch>
            <a:fillRect/>
          </a:stretch>
        </p:blipFill>
        <p:spPr>
          <a:xfrm>
            <a:off x="0" y="1635779"/>
            <a:ext cx="12192000" cy="3749001"/>
          </a:xfrm>
          <a:prstGeom prst="rect">
            <a:avLst/>
          </a:prstGeom>
        </p:spPr>
      </p:pic>
    </p:spTree>
    <p:extLst>
      <p:ext uri="{BB962C8B-B14F-4D97-AF65-F5344CB8AC3E}">
        <p14:creationId xmlns:p14="http://schemas.microsoft.com/office/powerpoint/2010/main" val="3892508108"/>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FDE72-7E28-4CE1-BD98-35AA39F70D0A}"/>
              </a:ext>
            </a:extLst>
          </p:cNvPr>
          <p:cNvSpPr>
            <a:spLocks noGrp="1"/>
          </p:cNvSpPr>
          <p:nvPr>
            <p:ph type="title"/>
          </p:nvPr>
        </p:nvSpPr>
        <p:spPr>
          <a:xfrm>
            <a:off x="838199" y="896279"/>
            <a:ext cx="10669622" cy="625567"/>
          </a:xfrm>
        </p:spPr>
        <p:txBody>
          <a:bodyPr/>
          <a:lstStyle/>
          <a:p>
            <a:r>
              <a:rPr lang="en-US" dirty="0"/>
              <a:t>Simulation Proof</a:t>
            </a:r>
          </a:p>
        </p:txBody>
      </p:sp>
      <p:sp>
        <p:nvSpPr>
          <p:cNvPr id="4" name="Slide Number Placeholder 3">
            <a:extLst>
              <a:ext uri="{FF2B5EF4-FFF2-40B4-BE49-F238E27FC236}">
                <a16:creationId xmlns:a16="http://schemas.microsoft.com/office/drawing/2014/main" id="{B4B50F45-2D30-4D3A-AAE4-239B110301AB}"/>
              </a:ext>
            </a:extLst>
          </p:cNvPr>
          <p:cNvSpPr>
            <a:spLocks noGrp="1"/>
          </p:cNvSpPr>
          <p:nvPr>
            <p:ph type="sldNum" idx="12"/>
          </p:nvPr>
        </p:nvSpPr>
        <p:spPr/>
        <p:txBody>
          <a:bodyPr/>
          <a:lstStyle/>
          <a:p>
            <a:pPr defTabSz="1219170">
              <a:buClr>
                <a:srgbClr val="000000"/>
              </a:buClr>
            </a:pPr>
            <a:r>
              <a:rPr lang="en-US" kern="0"/>
              <a:t>/   </a:t>
            </a:r>
            <a:fld id="{00000000-1234-1234-1234-123412341234}" type="slidenum">
              <a:rPr lang="en-US" kern="0" smtClean="0"/>
              <a:pPr defTabSz="1219170">
                <a:buClr>
                  <a:srgbClr val="000000"/>
                </a:buClr>
              </a:pPr>
              <a:t>171</a:t>
            </a:fld>
            <a:endParaRPr kern="0"/>
          </a:p>
        </p:txBody>
      </p:sp>
      <p:pic>
        <p:nvPicPr>
          <p:cNvPr id="11" name="Picture 10">
            <a:extLst>
              <a:ext uri="{FF2B5EF4-FFF2-40B4-BE49-F238E27FC236}">
                <a16:creationId xmlns:a16="http://schemas.microsoft.com/office/drawing/2014/main" id="{0A7B341A-0C11-4769-BEFB-EECFA576E681}"/>
              </a:ext>
            </a:extLst>
          </p:cNvPr>
          <p:cNvPicPr>
            <a:picLocks noChangeAspect="1"/>
          </p:cNvPicPr>
          <p:nvPr/>
        </p:nvPicPr>
        <p:blipFill>
          <a:blip r:embed="rId3"/>
          <a:stretch>
            <a:fillRect/>
          </a:stretch>
        </p:blipFill>
        <p:spPr>
          <a:xfrm>
            <a:off x="0" y="1654614"/>
            <a:ext cx="12192000" cy="3548771"/>
          </a:xfrm>
          <a:prstGeom prst="rect">
            <a:avLst/>
          </a:prstGeom>
        </p:spPr>
      </p:pic>
    </p:spTree>
    <p:extLst>
      <p:ext uri="{BB962C8B-B14F-4D97-AF65-F5344CB8AC3E}">
        <p14:creationId xmlns:p14="http://schemas.microsoft.com/office/powerpoint/2010/main" val="406762956"/>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FDE72-7E28-4CE1-BD98-35AA39F70D0A}"/>
              </a:ext>
            </a:extLst>
          </p:cNvPr>
          <p:cNvSpPr>
            <a:spLocks noGrp="1"/>
          </p:cNvSpPr>
          <p:nvPr>
            <p:ph type="title"/>
          </p:nvPr>
        </p:nvSpPr>
        <p:spPr>
          <a:xfrm>
            <a:off x="838199" y="896279"/>
            <a:ext cx="10669622" cy="625567"/>
          </a:xfrm>
        </p:spPr>
        <p:txBody>
          <a:bodyPr/>
          <a:lstStyle/>
          <a:p>
            <a:r>
              <a:rPr lang="en-US" dirty="0"/>
              <a:t>Simulation Proof</a:t>
            </a:r>
          </a:p>
        </p:txBody>
      </p:sp>
      <p:sp>
        <p:nvSpPr>
          <p:cNvPr id="4" name="Slide Number Placeholder 3">
            <a:extLst>
              <a:ext uri="{FF2B5EF4-FFF2-40B4-BE49-F238E27FC236}">
                <a16:creationId xmlns:a16="http://schemas.microsoft.com/office/drawing/2014/main" id="{B4B50F45-2D30-4D3A-AAE4-239B110301AB}"/>
              </a:ext>
            </a:extLst>
          </p:cNvPr>
          <p:cNvSpPr>
            <a:spLocks noGrp="1"/>
          </p:cNvSpPr>
          <p:nvPr>
            <p:ph type="sldNum" idx="12"/>
          </p:nvPr>
        </p:nvSpPr>
        <p:spPr/>
        <p:txBody>
          <a:bodyPr/>
          <a:lstStyle/>
          <a:p>
            <a:pPr defTabSz="1219170">
              <a:buClr>
                <a:srgbClr val="000000"/>
              </a:buClr>
            </a:pPr>
            <a:r>
              <a:rPr lang="en-US" kern="0"/>
              <a:t>/   </a:t>
            </a:r>
            <a:fld id="{00000000-1234-1234-1234-123412341234}" type="slidenum">
              <a:rPr lang="en-US" kern="0" smtClean="0"/>
              <a:pPr defTabSz="1219170">
                <a:buClr>
                  <a:srgbClr val="000000"/>
                </a:buClr>
              </a:pPr>
              <a:t>172</a:t>
            </a:fld>
            <a:endParaRPr kern="0"/>
          </a:p>
        </p:txBody>
      </p:sp>
      <p:pic>
        <p:nvPicPr>
          <p:cNvPr id="9" name="Picture 8">
            <a:extLst>
              <a:ext uri="{FF2B5EF4-FFF2-40B4-BE49-F238E27FC236}">
                <a16:creationId xmlns:a16="http://schemas.microsoft.com/office/drawing/2014/main" id="{BC343434-6DAA-4ED3-8294-B9AC07A966F7}"/>
              </a:ext>
            </a:extLst>
          </p:cNvPr>
          <p:cNvPicPr>
            <a:picLocks noChangeAspect="1"/>
          </p:cNvPicPr>
          <p:nvPr/>
        </p:nvPicPr>
        <p:blipFill>
          <a:blip r:embed="rId3"/>
          <a:stretch>
            <a:fillRect/>
          </a:stretch>
        </p:blipFill>
        <p:spPr>
          <a:xfrm>
            <a:off x="1109662" y="2333625"/>
            <a:ext cx="9972675" cy="1095375"/>
          </a:xfrm>
          <a:prstGeom prst="rect">
            <a:avLst/>
          </a:prstGeom>
        </p:spPr>
      </p:pic>
    </p:spTree>
    <p:extLst>
      <p:ext uri="{BB962C8B-B14F-4D97-AF65-F5344CB8AC3E}">
        <p14:creationId xmlns:p14="http://schemas.microsoft.com/office/powerpoint/2010/main" val="4218083944"/>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FDE72-7E28-4CE1-BD98-35AA39F70D0A}"/>
              </a:ext>
            </a:extLst>
          </p:cNvPr>
          <p:cNvSpPr>
            <a:spLocks noGrp="1"/>
          </p:cNvSpPr>
          <p:nvPr>
            <p:ph type="title"/>
          </p:nvPr>
        </p:nvSpPr>
        <p:spPr>
          <a:xfrm>
            <a:off x="838199" y="896279"/>
            <a:ext cx="10669622" cy="625567"/>
          </a:xfrm>
        </p:spPr>
        <p:txBody>
          <a:bodyPr/>
          <a:lstStyle/>
          <a:p>
            <a:r>
              <a:rPr lang="en-US" dirty="0"/>
              <a:t>Simulation Proof</a:t>
            </a:r>
          </a:p>
        </p:txBody>
      </p:sp>
      <p:sp>
        <p:nvSpPr>
          <p:cNvPr id="4" name="Slide Number Placeholder 3">
            <a:extLst>
              <a:ext uri="{FF2B5EF4-FFF2-40B4-BE49-F238E27FC236}">
                <a16:creationId xmlns:a16="http://schemas.microsoft.com/office/drawing/2014/main" id="{B4B50F45-2D30-4D3A-AAE4-239B110301AB}"/>
              </a:ext>
            </a:extLst>
          </p:cNvPr>
          <p:cNvSpPr>
            <a:spLocks noGrp="1"/>
          </p:cNvSpPr>
          <p:nvPr>
            <p:ph type="sldNum" idx="12"/>
          </p:nvPr>
        </p:nvSpPr>
        <p:spPr/>
        <p:txBody>
          <a:bodyPr/>
          <a:lstStyle/>
          <a:p>
            <a:pPr defTabSz="1219170">
              <a:buClr>
                <a:srgbClr val="000000"/>
              </a:buClr>
            </a:pPr>
            <a:r>
              <a:rPr lang="en-US" kern="0"/>
              <a:t>/   </a:t>
            </a:r>
            <a:fld id="{00000000-1234-1234-1234-123412341234}" type="slidenum">
              <a:rPr lang="en-US" kern="0" smtClean="0"/>
              <a:pPr defTabSz="1219170">
                <a:buClr>
                  <a:srgbClr val="000000"/>
                </a:buClr>
              </a:pPr>
              <a:t>173</a:t>
            </a:fld>
            <a:endParaRPr kern="0"/>
          </a:p>
        </p:txBody>
      </p:sp>
      <p:pic>
        <p:nvPicPr>
          <p:cNvPr id="8" name="Picture 7">
            <a:extLst>
              <a:ext uri="{FF2B5EF4-FFF2-40B4-BE49-F238E27FC236}">
                <a16:creationId xmlns:a16="http://schemas.microsoft.com/office/drawing/2014/main" id="{A81E2019-AF8C-4539-95CF-0648B52AC5AD}"/>
              </a:ext>
            </a:extLst>
          </p:cNvPr>
          <p:cNvPicPr>
            <a:picLocks noChangeAspect="1"/>
          </p:cNvPicPr>
          <p:nvPr/>
        </p:nvPicPr>
        <p:blipFill>
          <a:blip r:embed="rId3"/>
          <a:stretch>
            <a:fillRect/>
          </a:stretch>
        </p:blipFill>
        <p:spPr>
          <a:xfrm>
            <a:off x="0" y="1912355"/>
            <a:ext cx="12192000" cy="3642890"/>
          </a:xfrm>
          <a:prstGeom prst="rect">
            <a:avLst/>
          </a:prstGeom>
        </p:spPr>
      </p:pic>
    </p:spTree>
    <p:extLst>
      <p:ext uri="{BB962C8B-B14F-4D97-AF65-F5344CB8AC3E}">
        <p14:creationId xmlns:p14="http://schemas.microsoft.com/office/powerpoint/2010/main" val="1309335949"/>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FDE72-7E28-4CE1-BD98-35AA39F70D0A}"/>
              </a:ext>
            </a:extLst>
          </p:cNvPr>
          <p:cNvSpPr>
            <a:spLocks noGrp="1"/>
          </p:cNvSpPr>
          <p:nvPr>
            <p:ph type="title"/>
          </p:nvPr>
        </p:nvSpPr>
        <p:spPr>
          <a:xfrm>
            <a:off x="838199" y="896279"/>
            <a:ext cx="10669622" cy="625567"/>
          </a:xfrm>
        </p:spPr>
        <p:txBody>
          <a:bodyPr/>
          <a:lstStyle/>
          <a:p>
            <a:r>
              <a:rPr lang="en-US" dirty="0"/>
              <a:t>Simulation Proof</a:t>
            </a:r>
          </a:p>
        </p:txBody>
      </p:sp>
      <p:sp>
        <p:nvSpPr>
          <p:cNvPr id="4" name="Slide Number Placeholder 3">
            <a:extLst>
              <a:ext uri="{FF2B5EF4-FFF2-40B4-BE49-F238E27FC236}">
                <a16:creationId xmlns:a16="http://schemas.microsoft.com/office/drawing/2014/main" id="{B4B50F45-2D30-4D3A-AAE4-239B110301AB}"/>
              </a:ext>
            </a:extLst>
          </p:cNvPr>
          <p:cNvSpPr>
            <a:spLocks noGrp="1"/>
          </p:cNvSpPr>
          <p:nvPr>
            <p:ph type="sldNum" idx="12"/>
          </p:nvPr>
        </p:nvSpPr>
        <p:spPr/>
        <p:txBody>
          <a:bodyPr/>
          <a:lstStyle/>
          <a:p>
            <a:pPr defTabSz="1219170">
              <a:buClr>
                <a:srgbClr val="000000"/>
              </a:buClr>
            </a:pPr>
            <a:r>
              <a:rPr lang="en-US" kern="0"/>
              <a:t>/   </a:t>
            </a:r>
            <a:fld id="{00000000-1234-1234-1234-123412341234}" type="slidenum">
              <a:rPr lang="en-US" kern="0" smtClean="0"/>
              <a:pPr defTabSz="1219170">
                <a:buClr>
                  <a:srgbClr val="000000"/>
                </a:buClr>
              </a:pPr>
              <a:t>174</a:t>
            </a:fld>
            <a:endParaRPr kern="0"/>
          </a:p>
        </p:txBody>
      </p:sp>
      <p:pic>
        <p:nvPicPr>
          <p:cNvPr id="8" name="Picture 7">
            <a:extLst>
              <a:ext uri="{FF2B5EF4-FFF2-40B4-BE49-F238E27FC236}">
                <a16:creationId xmlns:a16="http://schemas.microsoft.com/office/drawing/2014/main" id="{13B25D51-DBB2-4DB8-8F4E-FD24EA616022}"/>
              </a:ext>
            </a:extLst>
          </p:cNvPr>
          <p:cNvPicPr>
            <a:picLocks noChangeAspect="1"/>
          </p:cNvPicPr>
          <p:nvPr/>
        </p:nvPicPr>
        <p:blipFill>
          <a:blip r:embed="rId3"/>
          <a:stretch>
            <a:fillRect/>
          </a:stretch>
        </p:blipFill>
        <p:spPr>
          <a:xfrm>
            <a:off x="0" y="1769633"/>
            <a:ext cx="12192000" cy="4333693"/>
          </a:xfrm>
          <a:prstGeom prst="rect">
            <a:avLst/>
          </a:prstGeom>
        </p:spPr>
      </p:pic>
    </p:spTree>
    <p:extLst>
      <p:ext uri="{BB962C8B-B14F-4D97-AF65-F5344CB8AC3E}">
        <p14:creationId xmlns:p14="http://schemas.microsoft.com/office/powerpoint/2010/main" val="552710425"/>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FDE72-7E28-4CE1-BD98-35AA39F70D0A}"/>
              </a:ext>
            </a:extLst>
          </p:cNvPr>
          <p:cNvSpPr>
            <a:spLocks noGrp="1"/>
          </p:cNvSpPr>
          <p:nvPr>
            <p:ph type="title"/>
          </p:nvPr>
        </p:nvSpPr>
        <p:spPr>
          <a:xfrm>
            <a:off x="838199" y="896279"/>
            <a:ext cx="10669622" cy="625567"/>
          </a:xfrm>
        </p:spPr>
        <p:txBody>
          <a:bodyPr/>
          <a:lstStyle/>
          <a:p>
            <a:r>
              <a:rPr lang="en-US" dirty="0"/>
              <a:t>Simulation Proof</a:t>
            </a:r>
          </a:p>
        </p:txBody>
      </p:sp>
      <p:sp>
        <p:nvSpPr>
          <p:cNvPr id="4" name="Slide Number Placeholder 3">
            <a:extLst>
              <a:ext uri="{FF2B5EF4-FFF2-40B4-BE49-F238E27FC236}">
                <a16:creationId xmlns:a16="http://schemas.microsoft.com/office/drawing/2014/main" id="{B4B50F45-2D30-4D3A-AAE4-239B110301AB}"/>
              </a:ext>
            </a:extLst>
          </p:cNvPr>
          <p:cNvSpPr>
            <a:spLocks noGrp="1"/>
          </p:cNvSpPr>
          <p:nvPr>
            <p:ph type="sldNum" idx="12"/>
          </p:nvPr>
        </p:nvSpPr>
        <p:spPr/>
        <p:txBody>
          <a:bodyPr/>
          <a:lstStyle/>
          <a:p>
            <a:pPr defTabSz="1219170">
              <a:buClr>
                <a:srgbClr val="000000"/>
              </a:buClr>
            </a:pPr>
            <a:r>
              <a:rPr lang="en-US" kern="0"/>
              <a:t>/   </a:t>
            </a:r>
            <a:fld id="{00000000-1234-1234-1234-123412341234}" type="slidenum">
              <a:rPr lang="en-US" kern="0" smtClean="0"/>
              <a:pPr defTabSz="1219170">
                <a:buClr>
                  <a:srgbClr val="000000"/>
                </a:buClr>
              </a:pPr>
              <a:t>175</a:t>
            </a:fld>
            <a:endParaRPr kern="0"/>
          </a:p>
        </p:txBody>
      </p:sp>
      <p:pic>
        <p:nvPicPr>
          <p:cNvPr id="8" name="Picture 7">
            <a:extLst>
              <a:ext uri="{FF2B5EF4-FFF2-40B4-BE49-F238E27FC236}">
                <a16:creationId xmlns:a16="http://schemas.microsoft.com/office/drawing/2014/main" id="{AB6F33BF-7214-4077-84EE-AC5FFEB24212}"/>
              </a:ext>
            </a:extLst>
          </p:cNvPr>
          <p:cNvPicPr>
            <a:picLocks noChangeAspect="1"/>
          </p:cNvPicPr>
          <p:nvPr/>
        </p:nvPicPr>
        <p:blipFill>
          <a:blip r:embed="rId3"/>
          <a:stretch>
            <a:fillRect/>
          </a:stretch>
        </p:blipFill>
        <p:spPr>
          <a:xfrm>
            <a:off x="1690687" y="1906905"/>
            <a:ext cx="8810625" cy="971550"/>
          </a:xfrm>
          <a:prstGeom prst="rect">
            <a:avLst/>
          </a:prstGeom>
        </p:spPr>
      </p:pic>
      <p:pic>
        <p:nvPicPr>
          <p:cNvPr id="10" name="Picture 9">
            <a:extLst>
              <a:ext uri="{FF2B5EF4-FFF2-40B4-BE49-F238E27FC236}">
                <a16:creationId xmlns:a16="http://schemas.microsoft.com/office/drawing/2014/main" id="{4AB9C566-D91A-491A-B8D5-40751D440894}"/>
              </a:ext>
            </a:extLst>
          </p:cNvPr>
          <p:cNvPicPr>
            <a:picLocks noChangeAspect="1"/>
          </p:cNvPicPr>
          <p:nvPr/>
        </p:nvPicPr>
        <p:blipFill>
          <a:blip r:embed="rId4"/>
          <a:stretch>
            <a:fillRect/>
          </a:stretch>
        </p:blipFill>
        <p:spPr>
          <a:xfrm>
            <a:off x="381000" y="2890837"/>
            <a:ext cx="11430000" cy="1076325"/>
          </a:xfrm>
          <a:prstGeom prst="rect">
            <a:avLst/>
          </a:prstGeom>
        </p:spPr>
      </p:pic>
    </p:spTree>
    <p:extLst>
      <p:ext uri="{BB962C8B-B14F-4D97-AF65-F5344CB8AC3E}">
        <p14:creationId xmlns:p14="http://schemas.microsoft.com/office/powerpoint/2010/main" val="3140759993"/>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FDE72-7E28-4CE1-BD98-35AA39F70D0A}"/>
              </a:ext>
            </a:extLst>
          </p:cNvPr>
          <p:cNvSpPr>
            <a:spLocks noGrp="1"/>
          </p:cNvSpPr>
          <p:nvPr>
            <p:ph type="title"/>
          </p:nvPr>
        </p:nvSpPr>
        <p:spPr>
          <a:xfrm>
            <a:off x="838199" y="896279"/>
            <a:ext cx="10669622" cy="625567"/>
          </a:xfrm>
        </p:spPr>
        <p:txBody>
          <a:bodyPr/>
          <a:lstStyle/>
          <a:p>
            <a:r>
              <a:rPr lang="en-US" dirty="0"/>
              <a:t>Simulation Proof</a:t>
            </a:r>
          </a:p>
        </p:txBody>
      </p:sp>
      <p:sp>
        <p:nvSpPr>
          <p:cNvPr id="4" name="Slide Number Placeholder 3">
            <a:extLst>
              <a:ext uri="{FF2B5EF4-FFF2-40B4-BE49-F238E27FC236}">
                <a16:creationId xmlns:a16="http://schemas.microsoft.com/office/drawing/2014/main" id="{B4B50F45-2D30-4D3A-AAE4-239B110301AB}"/>
              </a:ext>
            </a:extLst>
          </p:cNvPr>
          <p:cNvSpPr>
            <a:spLocks noGrp="1"/>
          </p:cNvSpPr>
          <p:nvPr>
            <p:ph type="sldNum" idx="12"/>
          </p:nvPr>
        </p:nvSpPr>
        <p:spPr/>
        <p:txBody>
          <a:bodyPr/>
          <a:lstStyle/>
          <a:p>
            <a:pPr defTabSz="1219170">
              <a:buClr>
                <a:srgbClr val="000000"/>
              </a:buClr>
            </a:pPr>
            <a:r>
              <a:rPr lang="en-US" kern="0"/>
              <a:t>/   </a:t>
            </a:r>
            <a:fld id="{00000000-1234-1234-1234-123412341234}" type="slidenum">
              <a:rPr lang="en-US" kern="0" smtClean="0"/>
              <a:pPr defTabSz="1219170">
                <a:buClr>
                  <a:srgbClr val="000000"/>
                </a:buClr>
              </a:pPr>
              <a:t>176</a:t>
            </a:fld>
            <a:endParaRPr kern="0"/>
          </a:p>
        </p:txBody>
      </p:sp>
      <p:pic>
        <p:nvPicPr>
          <p:cNvPr id="8" name="Picture 7">
            <a:extLst>
              <a:ext uri="{FF2B5EF4-FFF2-40B4-BE49-F238E27FC236}">
                <a16:creationId xmlns:a16="http://schemas.microsoft.com/office/drawing/2014/main" id="{D421AE52-2B2A-4834-8712-F6E46777A776}"/>
              </a:ext>
            </a:extLst>
          </p:cNvPr>
          <p:cNvPicPr>
            <a:picLocks noChangeAspect="1"/>
          </p:cNvPicPr>
          <p:nvPr/>
        </p:nvPicPr>
        <p:blipFill>
          <a:blip r:embed="rId3"/>
          <a:stretch>
            <a:fillRect/>
          </a:stretch>
        </p:blipFill>
        <p:spPr>
          <a:xfrm>
            <a:off x="0" y="1888371"/>
            <a:ext cx="12192000" cy="3690858"/>
          </a:xfrm>
          <a:prstGeom prst="rect">
            <a:avLst/>
          </a:prstGeom>
        </p:spPr>
      </p:pic>
    </p:spTree>
    <p:extLst>
      <p:ext uri="{BB962C8B-B14F-4D97-AF65-F5344CB8AC3E}">
        <p14:creationId xmlns:p14="http://schemas.microsoft.com/office/powerpoint/2010/main" val="3863387696"/>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FDE72-7E28-4CE1-BD98-35AA39F70D0A}"/>
              </a:ext>
            </a:extLst>
          </p:cNvPr>
          <p:cNvSpPr>
            <a:spLocks noGrp="1"/>
          </p:cNvSpPr>
          <p:nvPr>
            <p:ph type="title"/>
          </p:nvPr>
        </p:nvSpPr>
        <p:spPr>
          <a:xfrm>
            <a:off x="838199" y="896279"/>
            <a:ext cx="10669622" cy="625567"/>
          </a:xfrm>
        </p:spPr>
        <p:txBody>
          <a:bodyPr/>
          <a:lstStyle/>
          <a:p>
            <a:r>
              <a:rPr lang="en-US" dirty="0"/>
              <a:t>Simulation Proof</a:t>
            </a:r>
          </a:p>
        </p:txBody>
      </p:sp>
      <p:sp>
        <p:nvSpPr>
          <p:cNvPr id="4" name="Slide Number Placeholder 3">
            <a:extLst>
              <a:ext uri="{FF2B5EF4-FFF2-40B4-BE49-F238E27FC236}">
                <a16:creationId xmlns:a16="http://schemas.microsoft.com/office/drawing/2014/main" id="{B4B50F45-2D30-4D3A-AAE4-239B110301AB}"/>
              </a:ext>
            </a:extLst>
          </p:cNvPr>
          <p:cNvSpPr>
            <a:spLocks noGrp="1"/>
          </p:cNvSpPr>
          <p:nvPr>
            <p:ph type="sldNum" idx="12"/>
          </p:nvPr>
        </p:nvSpPr>
        <p:spPr/>
        <p:txBody>
          <a:bodyPr/>
          <a:lstStyle/>
          <a:p>
            <a:pPr defTabSz="1219170">
              <a:buClr>
                <a:srgbClr val="000000"/>
              </a:buClr>
            </a:pPr>
            <a:r>
              <a:rPr lang="en-US" kern="0"/>
              <a:t>/   </a:t>
            </a:r>
            <a:fld id="{00000000-1234-1234-1234-123412341234}" type="slidenum">
              <a:rPr lang="en-US" kern="0" smtClean="0"/>
              <a:pPr defTabSz="1219170">
                <a:buClr>
                  <a:srgbClr val="000000"/>
                </a:buClr>
              </a:pPr>
              <a:t>177</a:t>
            </a:fld>
            <a:endParaRPr kern="0"/>
          </a:p>
        </p:txBody>
      </p:sp>
      <p:pic>
        <p:nvPicPr>
          <p:cNvPr id="5" name="Picture 4">
            <a:extLst>
              <a:ext uri="{FF2B5EF4-FFF2-40B4-BE49-F238E27FC236}">
                <a16:creationId xmlns:a16="http://schemas.microsoft.com/office/drawing/2014/main" id="{FE77E543-C614-41A1-8A13-FC31153CE64C}"/>
              </a:ext>
            </a:extLst>
          </p:cNvPr>
          <p:cNvPicPr>
            <a:picLocks noChangeAspect="1"/>
          </p:cNvPicPr>
          <p:nvPr/>
        </p:nvPicPr>
        <p:blipFill>
          <a:blip r:embed="rId3"/>
          <a:stretch>
            <a:fillRect/>
          </a:stretch>
        </p:blipFill>
        <p:spPr>
          <a:xfrm>
            <a:off x="0" y="2957134"/>
            <a:ext cx="12192000" cy="943732"/>
          </a:xfrm>
          <a:prstGeom prst="rect">
            <a:avLst/>
          </a:prstGeom>
        </p:spPr>
      </p:pic>
    </p:spTree>
    <p:extLst>
      <p:ext uri="{BB962C8B-B14F-4D97-AF65-F5344CB8AC3E}">
        <p14:creationId xmlns:p14="http://schemas.microsoft.com/office/powerpoint/2010/main" val="333400925"/>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FDE72-7E28-4CE1-BD98-35AA39F70D0A}"/>
              </a:ext>
            </a:extLst>
          </p:cNvPr>
          <p:cNvSpPr>
            <a:spLocks noGrp="1"/>
          </p:cNvSpPr>
          <p:nvPr>
            <p:ph type="title"/>
          </p:nvPr>
        </p:nvSpPr>
        <p:spPr>
          <a:xfrm>
            <a:off x="838199" y="896279"/>
            <a:ext cx="10669622" cy="625567"/>
          </a:xfrm>
        </p:spPr>
        <p:txBody>
          <a:bodyPr/>
          <a:lstStyle/>
          <a:p>
            <a:r>
              <a:rPr lang="en-US" dirty="0"/>
              <a:t>Simulation Proof</a:t>
            </a:r>
          </a:p>
        </p:txBody>
      </p:sp>
      <p:sp>
        <p:nvSpPr>
          <p:cNvPr id="4" name="Slide Number Placeholder 3">
            <a:extLst>
              <a:ext uri="{FF2B5EF4-FFF2-40B4-BE49-F238E27FC236}">
                <a16:creationId xmlns:a16="http://schemas.microsoft.com/office/drawing/2014/main" id="{B4B50F45-2D30-4D3A-AAE4-239B110301AB}"/>
              </a:ext>
            </a:extLst>
          </p:cNvPr>
          <p:cNvSpPr>
            <a:spLocks noGrp="1"/>
          </p:cNvSpPr>
          <p:nvPr>
            <p:ph type="sldNum" idx="12"/>
          </p:nvPr>
        </p:nvSpPr>
        <p:spPr/>
        <p:txBody>
          <a:bodyPr/>
          <a:lstStyle/>
          <a:p>
            <a:pPr defTabSz="1219170">
              <a:buClr>
                <a:srgbClr val="000000"/>
              </a:buClr>
            </a:pPr>
            <a:r>
              <a:rPr lang="en-US" kern="0"/>
              <a:t>/   </a:t>
            </a:r>
            <a:fld id="{00000000-1234-1234-1234-123412341234}" type="slidenum">
              <a:rPr lang="en-US" kern="0" smtClean="0"/>
              <a:pPr defTabSz="1219170">
                <a:buClr>
                  <a:srgbClr val="000000"/>
                </a:buClr>
              </a:pPr>
              <a:t>178</a:t>
            </a:fld>
            <a:endParaRPr kern="0"/>
          </a:p>
        </p:txBody>
      </p:sp>
      <p:pic>
        <p:nvPicPr>
          <p:cNvPr id="6" name="Picture 5">
            <a:extLst>
              <a:ext uri="{FF2B5EF4-FFF2-40B4-BE49-F238E27FC236}">
                <a16:creationId xmlns:a16="http://schemas.microsoft.com/office/drawing/2014/main" id="{1C7457D3-D2DE-4662-9A9E-7098DF691AFE}"/>
              </a:ext>
            </a:extLst>
          </p:cNvPr>
          <p:cNvPicPr>
            <a:picLocks noChangeAspect="1"/>
          </p:cNvPicPr>
          <p:nvPr/>
        </p:nvPicPr>
        <p:blipFill>
          <a:blip r:embed="rId3"/>
          <a:stretch>
            <a:fillRect/>
          </a:stretch>
        </p:blipFill>
        <p:spPr>
          <a:xfrm>
            <a:off x="190500" y="2076450"/>
            <a:ext cx="11811000" cy="2705100"/>
          </a:xfrm>
          <a:prstGeom prst="rect">
            <a:avLst/>
          </a:prstGeom>
        </p:spPr>
      </p:pic>
    </p:spTree>
    <p:extLst>
      <p:ext uri="{BB962C8B-B14F-4D97-AF65-F5344CB8AC3E}">
        <p14:creationId xmlns:p14="http://schemas.microsoft.com/office/powerpoint/2010/main" val="890632188"/>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FDE72-7E28-4CE1-BD98-35AA39F70D0A}"/>
              </a:ext>
            </a:extLst>
          </p:cNvPr>
          <p:cNvSpPr>
            <a:spLocks noGrp="1"/>
          </p:cNvSpPr>
          <p:nvPr>
            <p:ph type="title"/>
          </p:nvPr>
        </p:nvSpPr>
        <p:spPr>
          <a:xfrm>
            <a:off x="838199" y="896279"/>
            <a:ext cx="10669622" cy="625567"/>
          </a:xfrm>
        </p:spPr>
        <p:txBody>
          <a:bodyPr/>
          <a:lstStyle/>
          <a:p>
            <a:r>
              <a:rPr lang="en-US" dirty="0"/>
              <a:t>Simulation Proof</a:t>
            </a:r>
          </a:p>
        </p:txBody>
      </p:sp>
      <p:sp>
        <p:nvSpPr>
          <p:cNvPr id="4" name="Slide Number Placeholder 3">
            <a:extLst>
              <a:ext uri="{FF2B5EF4-FFF2-40B4-BE49-F238E27FC236}">
                <a16:creationId xmlns:a16="http://schemas.microsoft.com/office/drawing/2014/main" id="{B4B50F45-2D30-4D3A-AAE4-239B110301AB}"/>
              </a:ext>
            </a:extLst>
          </p:cNvPr>
          <p:cNvSpPr>
            <a:spLocks noGrp="1"/>
          </p:cNvSpPr>
          <p:nvPr>
            <p:ph type="sldNum" idx="12"/>
          </p:nvPr>
        </p:nvSpPr>
        <p:spPr/>
        <p:txBody>
          <a:bodyPr/>
          <a:lstStyle/>
          <a:p>
            <a:pPr defTabSz="1219170">
              <a:buClr>
                <a:srgbClr val="000000"/>
              </a:buClr>
            </a:pPr>
            <a:r>
              <a:rPr lang="en-US" kern="0"/>
              <a:t>/   </a:t>
            </a:r>
            <a:fld id="{00000000-1234-1234-1234-123412341234}" type="slidenum">
              <a:rPr lang="en-US" kern="0" smtClean="0"/>
              <a:pPr defTabSz="1219170">
                <a:buClr>
                  <a:srgbClr val="000000"/>
                </a:buClr>
              </a:pPr>
              <a:t>179</a:t>
            </a:fld>
            <a:endParaRPr kern="0"/>
          </a:p>
        </p:txBody>
      </p:sp>
      <p:pic>
        <p:nvPicPr>
          <p:cNvPr id="5" name="Picture 4">
            <a:extLst>
              <a:ext uri="{FF2B5EF4-FFF2-40B4-BE49-F238E27FC236}">
                <a16:creationId xmlns:a16="http://schemas.microsoft.com/office/drawing/2014/main" id="{AE4EE3B0-6CFF-4F1D-B339-716C6CB96406}"/>
              </a:ext>
            </a:extLst>
          </p:cNvPr>
          <p:cNvPicPr>
            <a:picLocks noChangeAspect="1"/>
          </p:cNvPicPr>
          <p:nvPr/>
        </p:nvPicPr>
        <p:blipFill>
          <a:blip r:embed="rId3"/>
          <a:stretch>
            <a:fillRect/>
          </a:stretch>
        </p:blipFill>
        <p:spPr>
          <a:xfrm>
            <a:off x="2557462" y="2162175"/>
            <a:ext cx="7077075" cy="2533650"/>
          </a:xfrm>
          <a:prstGeom prst="rect">
            <a:avLst/>
          </a:prstGeom>
        </p:spPr>
      </p:pic>
    </p:spTree>
    <p:extLst>
      <p:ext uri="{BB962C8B-B14F-4D97-AF65-F5344CB8AC3E}">
        <p14:creationId xmlns:p14="http://schemas.microsoft.com/office/powerpoint/2010/main" val="28865708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FDE72-7E28-4CE1-BD98-35AA39F70D0A}"/>
              </a:ext>
            </a:extLst>
          </p:cNvPr>
          <p:cNvSpPr>
            <a:spLocks noGrp="1"/>
          </p:cNvSpPr>
          <p:nvPr>
            <p:ph type="title"/>
          </p:nvPr>
        </p:nvSpPr>
        <p:spPr>
          <a:xfrm>
            <a:off x="838199" y="896279"/>
            <a:ext cx="10669622" cy="625567"/>
          </a:xfrm>
        </p:spPr>
        <p:txBody>
          <a:bodyPr/>
          <a:lstStyle/>
          <a:p>
            <a:r>
              <a:rPr lang="en-US" dirty="0"/>
              <a:t>Solution: Mechanization</a:t>
            </a:r>
          </a:p>
        </p:txBody>
      </p:sp>
      <p:sp>
        <p:nvSpPr>
          <p:cNvPr id="4" name="Slide Number Placeholder 3">
            <a:extLst>
              <a:ext uri="{FF2B5EF4-FFF2-40B4-BE49-F238E27FC236}">
                <a16:creationId xmlns:a16="http://schemas.microsoft.com/office/drawing/2014/main" id="{B4B50F45-2D30-4D3A-AAE4-239B110301AB}"/>
              </a:ext>
            </a:extLst>
          </p:cNvPr>
          <p:cNvSpPr>
            <a:spLocks noGrp="1"/>
          </p:cNvSpPr>
          <p:nvPr>
            <p:ph type="sldNum" idx="12"/>
          </p:nvPr>
        </p:nvSpPr>
        <p:spPr/>
        <p:txBody>
          <a:bodyPr/>
          <a:lstStyle/>
          <a:p>
            <a:pPr defTabSz="1219170">
              <a:buClr>
                <a:srgbClr val="000000"/>
              </a:buClr>
            </a:pPr>
            <a:r>
              <a:rPr lang="en-US" kern="0"/>
              <a:t>/   </a:t>
            </a:r>
            <a:fld id="{00000000-1234-1234-1234-123412341234}" type="slidenum">
              <a:rPr lang="en-US" kern="0" smtClean="0"/>
              <a:pPr defTabSz="1219170">
                <a:buClr>
                  <a:srgbClr val="000000"/>
                </a:buClr>
              </a:pPr>
              <a:t>18</a:t>
            </a:fld>
            <a:endParaRPr kern="0"/>
          </a:p>
        </p:txBody>
      </p:sp>
      <p:pic>
        <p:nvPicPr>
          <p:cNvPr id="9" name="Picture 8">
            <a:extLst>
              <a:ext uri="{FF2B5EF4-FFF2-40B4-BE49-F238E27FC236}">
                <a16:creationId xmlns:a16="http://schemas.microsoft.com/office/drawing/2014/main" id="{01EBB36E-99B0-499A-8B5F-38DE160D8C12}"/>
              </a:ext>
            </a:extLst>
          </p:cNvPr>
          <p:cNvPicPr>
            <a:picLocks noChangeAspect="1"/>
          </p:cNvPicPr>
          <p:nvPr/>
        </p:nvPicPr>
        <p:blipFill>
          <a:blip r:embed="rId3"/>
          <a:stretch>
            <a:fillRect/>
          </a:stretch>
        </p:blipFill>
        <p:spPr>
          <a:xfrm>
            <a:off x="2628900" y="2014537"/>
            <a:ext cx="6934200" cy="2828925"/>
          </a:xfrm>
          <a:prstGeom prst="rect">
            <a:avLst/>
          </a:prstGeom>
        </p:spPr>
      </p:pic>
    </p:spTree>
    <p:extLst>
      <p:ext uri="{BB962C8B-B14F-4D97-AF65-F5344CB8AC3E}">
        <p14:creationId xmlns:p14="http://schemas.microsoft.com/office/powerpoint/2010/main" val="3887210357"/>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FDE72-7E28-4CE1-BD98-35AA39F70D0A}"/>
              </a:ext>
            </a:extLst>
          </p:cNvPr>
          <p:cNvSpPr>
            <a:spLocks noGrp="1"/>
          </p:cNvSpPr>
          <p:nvPr>
            <p:ph type="title"/>
          </p:nvPr>
        </p:nvSpPr>
        <p:spPr>
          <a:xfrm>
            <a:off x="838199" y="896279"/>
            <a:ext cx="10669622" cy="625567"/>
          </a:xfrm>
        </p:spPr>
        <p:txBody>
          <a:bodyPr/>
          <a:lstStyle/>
          <a:p>
            <a:r>
              <a:rPr lang="en-US" dirty="0"/>
              <a:t>Simulation Proof</a:t>
            </a:r>
          </a:p>
        </p:txBody>
      </p:sp>
      <p:sp>
        <p:nvSpPr>
          <p:cNvPr id="4" name="Slide Number Placeholder 3">
            <a:extLst>
              <a:ext uri="{FF2B5EF4-FFF2-40B4-BE49-F238E27FC236}">
                <a16:creationId xmlns:a16="http://schemas.microsoft.com/office/drawing/2014/main" id="{B4B50F45-2D30-4D3A-AAE4-239B110301AB}"/>
              </a:ext>
            </a:extLst>
          </p:cNvPr>
          <p:cNvSpPr>
            <a:spLocks noGrp="1"/>
          </p:cNvSpPr>
          <p:nvPr>
            <p:ph type="sldNum" idx="12"/>
          </p:nvPr>
        </p:nvSpPr>
        <p:spPr/>
        <p:txBody>
          <a:bodyPr/>
          <a:lstStyle/>
          <a:p>
            <a:pPr defTabSz="1219170">
              <a:buClr>
                <a:srgbClr val="000000"/>
              </a:buClr>
            </a:pPr>
            <a:r>
              <a:rPr lang="en-US" kern="0"/>
              <a:t>/   </a:t>
            </a:r>
            <a:fld id="{00000000-1234-1234-1234-123412341234}" type="slidenum">
              <a:rPr lang="en-US" kern="0" smtClean="0"/>
              <a:pPr defTabSz="1219170">
                <a:buClr>
                  <a:srgbClr val="000000"/>
                </a:buClr>
              </a:pPr>
              <a:t>180</a:t>
            </a:fld>
            <a:endParaRPr kern="0"/>
          </a:p>
        </p:txBody>
      </p:sp>
      <p:pic>
        <p:nvPicPr>
          <p:cNvPr id="8" name="Picture 7">
            <a:extLst>
              <a:ext uri="{FF2B5EF4-FFF2-40B4-BE49-F238E27FC236}">
                <a16:creationId xmlns:a16="http://schemas.microsoft.com/office/drawing/2014/main" id="{1B296967-8B7F-400D-9471-2E9D4D8C02CB}"/>
              </a:ext>
            </a:extLst>
          </p:cNvPr>
          <p:cNvPicPr>
            <a:picLocks noChangeAspect="1"/>
          </p:cNvPicPr>
          <p:nvPr/>
        </p:nvPicPr>
        <p:blipFill>
          <a:blip r:embed="rId3"/>
          <a:stretch>
            <a:fillRect/>
          </a:stretch>
        </p:blipFill>
        <p:spPr>
          <a:xfrm>
            <a:off x="581025" y="2295525"/>
            <a:ext cx="11029950" cy="2266950"/>
          </a:xfrm>
          <a:prstGeom prst="rect">
            <a:avLst/>
          </a:prstGeom>
        </p:spPr>
      </p:pic>
    </p:spTree>
    <p:extLst>
      <p:ext uri="{BB962C8B-B14F-4D97-AF65-F5344CB8AC3E}">
        <p14:creationId xmlns:p14="http://schemas.microsoft.com/office/powerpoint/2010/main" val="4145368214"/>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FDE72-7E28-4CE1-BD98-35AA39F70D0A}"/>
              </a:ext>
            </a:extLst>
          </p:cNvPr>
          <p:cNvSpPr>
            <a:spLocks noGrp="1"/>
          </p:cNvSpPr>
          <p:nvPr>
            <p:ph type="title"/>
          </p:nvPr>
        </p:nvSpPr>
        <p:spPr>
          <a:xfrm>
            <a:off x="838199" y="896279"/>
            <a:ext cx="10669622" cy="625567"/>
          </a:xfrm>
        </p:spPr>
        <p:txBody>
          <a:bodyPr/>
          <a:lstStyle/>
          <a:p>
            <a:r>
              <a:rPr lang="en-US" dirty="0"/>
              <a:t>Simulation Proof</a:t>
            </a:r>
          </a:p>
        </p:txBody>
      </p:sp>
      <p:sp>
        <p:nvSpPr>
          <p:cNvPr id="4" name="Slide Number Placeholder 3">
            <a:extLst>
              <a:ext uri="{FF2B5EF4-FFF2-40B4-BE49-F238E27FC236}">
                <a16:creationId xmlns:a16="http://schemas.microsoft.com/office/drawing/2014/main" id="{B4B50F45-2D30-4D3A-AAE4-239B110301AB}"/>
              </a:ext>
            </a:extLst>
          </p:cNvPr>
          <p:cNvSpPr>
            <a:spLocks noGrp="1"/>
          </p:cNvSpPr>
          <p:nvPr>
            <p:ph type="sldNum" idx="12"/>
          </p:nvPr>
        </p:nvSpPr>
        <p:spPr/>
        <p:txBody>
          <a:bodyPr/>
          <a:lstStyle/>
          <a:p>
            <a:pPr defTabSz="1219170">
              <a:buClr>
                <a:srgbClr val="000000"/>
              </a:buClr>
            </a:pPr>
            <a:r>
              <a:rPr lang="en-US" kern="0"/>
              <a:t>/   </a:t>
            </a:r>
            <a:fld id="{00000000-1234-1234-1234-123412341234}" type="slidenum">
              <a:rPr lang="en-US" kern="0" smtClean="0"/>
              <a:pPr defTabSz="1219170">
                <a:buClr>
                  <a:srgbClr val="000000"/>
                </a:buClr>
              </a:pPr>
              <a:t>181</a:t>
            </a:fld>
            <a:endParaRPr kern="0"/>
          </a:p>
        </p:txBody>
      </p:sp>
      <p:pic>
        <p:nvPicPr>
          <p:cNvPr id="8" name="Picture 7">
            <a:extLst>
              <a:ext uri="{FF2B5EF4-FFF2-40B4-BE49-F238E27FC236}">
                <a16:creationId xmlns:a16="http://schemas.microsoft.com/office/drawing/2014/main" id="{B67C0E17-1B02-42C0-9E62-E136716E010B}"/>
              </a:ext>
            </a:extLst>
          </p:cNvPr>
          <p:cNvPicPr>
            <a:picLocks noChangeAspect="1"/>
          </p:cNvPicPr>
          <p:nvPr/>
        </p:nvPicPr>
        <p:blipFill>
          <a:blip r:embed="rId3"/>
          <a:stretch>
            <a:fillRect/>
          </a:stretch>
        </p:blipFill>
        <p:spPr>
          <a:xfrm>
            <a:off x="1719262" y="2200275"/>
            <a:ext cx="8753475" cy="2457450"/>
          </a:xfrm>
          <a:prstGeom prst="rect">
            <a:avLst/>
          </a:prstGeom>
        </p:spPr>
      </p:pic>
    </p:spTree>
    <p:extLst>
      <p:ext uri="{BB962C8B-B14F-4D97-AF65-F5344CB8AC3E}">
        <p14:creationId xmlns:p14="http://schemas.microsoft.com/office/powerpoint/2010/main" val="1196825250"/>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FDE72-7E28-4CE1-BD98-35AA39F70D0A}"/>
              </a:ext>
            </a:extLst>
          </p:cNvPr>
          <p:cNvSpPr>
            <a:spLocks noGrp="1"/>
          </p:cNvSpPr>
          <p:nvPr>
            <p:ph type="title"/>
          </p:nvPr>
        </p:nvSpPr>
        <p:spPr>
          <a:xfrm>
            <a:off x="838199" y="896279"/>
            <a:ext cx="10669622" cy="625567"/>
          </a:xfrm>
        </p:spPr>
        <p:txBody>
          <a:bodyPr/>
          <a:lstStyle/>
          <a:p>
            <a:r>
              <a:rPr lang="en-US" dirty="0"/>
              <a:t>Simulation Proof</a:t>
            </a:r>
          </a:p>
        </p:txBody>
      </p:sp>
      <p:sp>
        <p:nvSpPr>
          <p:cNvPr id="4" name="Slide Number Placeholder 3">
            <a:extLst>
              <a:ext uri="{FF2B5EF4-FFF2-40B4-BE49-F238E27FC236}">
                <a16:creationId xmlns:a16="http://schemas.microsoft.com/office/drawing/2014/main" id="{B4B50F45-2D30-4D3A-AAE4-239B110301AB}"/>
              </a:ext>
            </a:extLst>
          </p:cNvPr>
          <p:cNvSpPr>
            <a:spLocks noGrp="1"/>
          </p:cNvSpPr>
          <p:nvPr>
            <p:ph type="sldNum" idx="12"/>
          </p:nvPr>
        </p:nvSpPr>
        <p:spPr/>
        <p:txBody>
          <a:bodyPr/>
          <a:lstStyle/>
          <a:p>
            <a:pPr defTabSz="1219170">
              <a:buClr>
                <a:srgbClr val="000000"/>
              </a:buClr>
            </a:pPr>
            <a:r>
              <a:rPr lang="en-US" kern="0"/>
              <a:t>/   </a:t>
            </a:r>
            <a:fld id="{00000000-1234-1234-1234-123412341234}" type="slidenum">
              <a:rPr lang="en-US" kern="0" smtClean="0"/>
              <a:pPr defTabSz="1219170">
                <a:buClr>
                  <a:srgbClr val="000000"/>
                </a:buClr>
              </a:pPr>
              <a:t>182</a:t>
            </a:fld>
            <a:endParaRPr kern="0"/>
          </a:p>
        </p:txBody>
      </p:sp>
      <p:pic>
        <p:nvPicPr>
          <p:cNvPr id="5" name="Picture 4">
            <a:extLst>
              <a:ext uri="{FF2B5EF4-FFF2-40B4-BE49-F238E27FC236}">
                <a16:creationId xmlns:a16="http://schemas.microsoft.com/office/drawing/2014/main" id="{2ED5E4E8-5CDB-47A6-8FCA-D36854708EE4}"/>
              </a:ext>
            </a:extLst>
          </p:cNvPr>
          <p:cNvPicPr>
            <a:picLocks noChangeAspect="1"/>
          </p:cNvPicPr>
          <p:nvPr/>
        </p:nvPicPr>
        <p:blipFill>
          <a:blip r:embed="rId3"/>
          <a:stretch>
            <a:fillRect/>
          </a:stretch>
        </p:blipFill>
        <p:spPr>
          <a:xfrm>
            <a:off x="0" y="2097003"/>
            <a:ext cx="12192000" cy="3151673"/>
          </a:xfrm>
          <a:prstGeom prst="rect">
            <a:avLst/>
          </a:prstGeom>
        </p:spPr>
      </p:pic>
    </p:spTree>
    <p:extLst>
      <p:ext uri="{BB962C8B-B14F-4D97-AF65-F5344CB8AC3E}">
        <p14:creationId xmlns:p14="http://schemas.microsoft.com/office/powerpoint/2010/main" val="12355648"/>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1FA51C-4973-4FF0-88BA-C462C6DECA26}"/>
              </a:ext>
            </a:extLst>
          </p:cNvPr>
          <p:cNvSpPr>
            <a:spLocks noGrp="1"/>
          </p:cNvSpPr>
          <p:nvPr>
            <p:ph type="title"/>
          </p:nvPr>
        </p:nvSpPr>
        <p:spPr/>
        <p:txBody>
          <a:bodyPr/>
          <a:lstStyle/>
          <a:p>
            <a:r>
              <a:rPr lang="en-US" dirty="0">
                <a:solidFill>
                  <a:schemeClr val="accent1"/>
                </a:solidFill>
              </a:rPr>
              <a:t>Validation Frameworks</a:t>
            </a:r>
          </a:p>
        </p:txBody>
      </p:sp>
      <p:sp>
        <p:nvSpPr>
          <p:cNvPr id="3" name="Text Placeholder 2">
            <a:extLst>
              <a:ext uri="{FF2B5EF4-FFF2-40B4-BE49-F238E27FC236}">
                <a16:creationId xmlns:a16="http://schemas.microsoft.com/office/drawing/2014/main" id="{1E3F8D17-8FA8-486B-97F3-148893E2DF2C}"/>
              </a:ext>
            </a:extLst>
          </p:cNvPr>
          <p:cNvSpPr txBox="1">
            <a:spLocks/>
          </p:cNvSpPr>
          <p:nvPr/>
        </p:nvSpPr>
        <p:spPr>
          <a:xfrm>
            <a:off x="672347" y="2633999"/>
            <a:ext cx="10515600" cy="3835908"/>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215895"/>
            <a:r>
              <a:rPr lang="en-US" sz="2800" kern="0" dirty="0">
                <a:solidFill>
                  <a:schemeClr val="accent1"/>
                </a:solidFill>
              </a:rPr>
              <a:t>Overview</a:t>
            </a:r>
          </a:p>
          <a:p>
            <a:pPr marL="215895"/>
            <a:endParaRPr lang="en-US" sz="2800" kern="0" dirty="0"/>
          </a:p>
          <a:p>
            <a:pPr marL="215895"/>
            <a:r>
              <a:rPr lang="en-US" sz="2800" kern="0" dirty="0">
                <a:solidFill>
                  <a:schemeClr val="accent1"/>
                </a:solidFill>
              </a:rPr>
              <a:t>Coq </a:t>
            </a:r>
          </a:p>
          <a:p>
            <a:pPr marL="215895"/>
            <a:endParaRPr lang="en-US" sz="2800" kern="0" dirty="0">
              <a:solidFill>
                <a:schemeClr val="accent1"/>
              </a:solidFill>
            </a:endParaRPr>
          </a:p>
          <a:p>
            <a:pPr marL="215895"/>
            <a:r>
              <a:rPr lang="en-US" sz="2800" kern="0" dirty="0">
                <a:solidFill>
                  <a:schemeClr val="accent1"/>
                </a:solidFill>
              </a:rPr>
              <a:t>Racket</a:t>
            </a:r>
          </a:p>
          <a:p>
            <a:pPr marL="215895"/>
            <a:endParaRPr lang="en-US" sz="2800" kern="0" dirty="0"/>
          </a:p>
        </p:txBody>
      </p:sp>
    </p:spTree>
    <p:extLst>
      <p:ext uri="{BB962C8B-B14F-4D97-AF65-F5344CB8AC3E}">
        <p14:creationId xmlns:p14="http://schemas.microsoft.com/office/powerpoint/2010/main" val="1610590015"/>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FDE72-7E28-4CE1-BD98-35AA39F70D0A}"/>
              </a:ext>
            </a:extLst>
          </p:cNvPr>
          <p:cNvSpPr>
            <a:spLocks noGrp="1"/>
          </p:cNvSpPr>
          <p:nvPr>
            <p:ph type="title"/>
          </p:nvPr>
        </p:nvSpPr>
        <p:spPr>
          <a:xfrm>
            <a:off x="838199" y="896279"/>
            <a:ext cx="10669622" cy="625567"/>
          </a:xfrm>
        </p:spPr>
        <p:txBody>
          <a:bodyPr/>
          <a:lstStyle/>
          <a:p>
            <a:r>
              <a:rPr lang="en-US" dirty="0"/>
              <a:t>Validation Frameworks</a:t>
            </a:r>
          </a:p>
        </p:txBody>
      </p:sp>
      <p:sp>
        <p:nvSpPr>
          <p:cNvPr id="4" name="Slide Number Placeholder 3">
            <a:extLst>
              <a:ext uri="{FF2B5EF4-FFF2-40B4-BE49-F238E27FC236}">
                <a16:creationId xmlns:a16="http://schemas.microsoft.com/office/drawing/2014/main" id="{B4B50F45-2D30-4D3A-AAE4-239B110301AB}"/>
              </a:ext>
            </a:extLst>
          </p:cNvPr>
          <p:cNvSpPr>
            <a:spLocks noGrp="1"/>
          </p:cNvSpPr>
          <p:nvPr>
            <p:ph type="sldNum" idx="12"/>
          </p:nvPr>
        </p:nvSpPr>
        <p:spPr/>
        <p:txBody>
          <a:bodyPr/>
          <a:lstStyle/>
          <a:p>
            <a:pPr defTabSz="1219170">
              <a:buClr>
                <a:srgbClr val="000000"/>
              </a:buClr>
            </a:pPr>
            <a:r>
              <a:rPr lang="en-US" kern="0"/>
              <a:t>/   </a:t>
            </a:r>
            <a:fld id="{00000000-1234-1234-1234-123412341234}" type="slidenum">
              <a:rPr lang="en-US" kern="0" smtClean="0"/>
              <a:pPr defTabSz="1219170">
                <a:buClr>
                  <a:srgbClr val="000000"/>
                </a:buClr>
              </a:pPr>
              <a:t>184</a:t>
            </a:fld>
            <a:endParaRPr kern="0"/>
          </a:p>
        </p:txBody>
      </p:sp>
      <p:pic>
        <p:nvPicPr>
          <p:cNvPr id="6" name="Picture 5">
            <a:extLst>
              <a:ext uri="{FF2B5EF4-FFF2-40B4-BE49-F238E27FC236}">
                <a16:creationId xmlns:a16="http://schemas.microsoft.com/office/drawing/2014/main" id="{7DC1E0D3-60E4-445D-B126-FD763102747D}"/>
              </a:ext>
            </a:extLst>
          </p:cNvPr>
          <p:cNvPicPr>
            <a:picLocks noChangeAspect="1"/>
          </p:cNvPicPr>
          <p:nvPr/>
        </p:nvPicPr>
        <p:blipFill>
          <a:blip r:embed="rId3"/>
          <a:stretch>
            <a:fillRect/>
          </a:stretch>
        </p:blipFill>
        <p:spPr>
          <a:xfrm>
            <a:off x="4487304" y="1967788"/>
            <a:ext cx="2398318" cy="2859047"/>
          </a:xfrm>
          <a:prstGeom prst="rect">
            <a:avLst/>
          </a:prstGeom>
        </p:spPr>
      </p:pic>
      <p:pic>
        <p:nvPicPr>
          <p:cNvPr id="10" name="Picture 9">
            <a:extLst>
              <a:ext uri="{FF2B5EF4-FFF2-40B4-BE49-F238E27FC236}">
                <a16:creationId xmlns:a16="http://schemas.microsoft.com/office/drawing/2014/main" id="{E806344D-6216-4ABA-8EC6-160496761C71}"/>
              </a:ext>
            </a:extLst>
          </p:cNvPr>
          <p:cNvPicPr>
            <a:picLocks noChangeAspect="1"/>
          </p:cNvPicPr>
          <p:nvPr/>
        </p:nvPicPr>
        <p:blipFill>
          <a:blip r:embed="rId4"/>
          <a:stretch>
            <a:fillRect/>
          </a:stretch>
        </p:blipFill>
        <p:spPr>
          <a:xfrm>
            <a:off x="6885622" y="4257592"/>
            <a:ext cx="751491" cy="1138486"/>
          </a:xfrm>
          <a:prstGeom prst="rect">
            <a:avLst/>
          </a:prstGeom>
        </p:spPr>
      </p:pic>
    </p:spTree>
    <p:extLst>
      <p:ext uri="{BB962C8B-B14F-4D97-AF65-F5344CB8AC3E}">
        <p14:creationId xmlns:p14="http://schemas.microsoft.com/office/powerpoint/2010/main" val="1094736565"/>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FDE72-7E28-4CE1-BD98-35AA39F70D0A}"/>
              </a:ext>
            </a:extLst>
          </p:cNvPr>
          <p:cNvSpPr>
            <a:spLocks noGrp="1"/>
          </p:cNvSpPr>
          <p:nvPr>
            <p:ph type="title"/>
          </p:nvPr>
        </p:nvSpPr>
        <p:spPr>
          <a:xfrm>
            <a:off x="838199" y="896279"/>
            <a:ext cx="10669622" cy="625567"/>
          </a:xfrm>
        </p:spPr>
        <p:txBody>
          <a:bodyPr/>
          <a:lstStyle/>
          <a:p>
            <a:r>
              <a:rPr lang="en-US" dirty="0"/>
              <a:t>Validation Frameworks</a:t>
            </a:r>
          </a:p>
        </p:txBody>
      </p:sp>
      <p:sp>
        <p:nvSpPr>
          <p:cNvPr id="4" name="Slide Number Placeholder 3">
            <a:extLst>
              <a:ext uri="{FF2B5EF4-FFF2-40B4-BE49-F238E27FC236}">
                <a16:creationId xmlns:a16="http://schemas.microsoft.com/office/drawing/2014/main" id="{B4B50F45-2D30-4D3A-AAE4-239B110301AB}"/>
              </a:ext>
            </a:extLst>
          </p:cNvPr>
          <p:cNvSpPr>
            <a:spLocks noGrp="1"/>
          </p:cNvSpPr>
          <p:nvPr>
            <p:ph type="sldNum" idx="12"/>
          </p:nvPr>
        </p:nvSpPr>
        <p:spPr/>
        <p:txBody>
          <a:bodyPr/>
          <a:lstStyle/>
          <a:p>
            <a:pPr defTabSz="1219170">
              <a:buClr>
                <a:srgbClr val="000000"/>
              </a:buClr>
            </a:pPr>
            <a:r>
              <a:rPr lang="en-US" kern="0"/>
              <a:t>/   </a:t>
            </a:r>
            <a:fld id="{00000000-1234-1234-1234-123412341234}" type="slidenum">
              <a:rPr lang="en-US" kern="0" smtClean="0"/>
              <a:pPr defTabSz="1219170">
                <a:buClr>
                  <a:srgbClr val="000000"/>
                </a:buClr>
              </a:pPr>
              <a:t>185</a:t>
            </a:fld>
            <a:endParaRPr kern="0"/>
          </a:p>
        </p:txBody>
      </p:sp>
      <p:pic>
        <p:nvPicPr>
          <p:cNvPr id="7" name="Picture 6">
            <a:extLst>
              <a:ext uri="{FF2B5EF4-FFF2-40B4-BE49-F238E27FC236}">
                <a16:creationId xmlns:a16="http://schemas.microsoft.com/office/drawing/2014/main" id="{1F0710FB-A4AE-4F03-88C1-8FF50E8C3DD6}"/>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62027" y="2291655"/>
            <a:ext cx="1736621" cy="2790753"/>
          </a:xfrm>
          <a:prstGeom prst="rect">
            <a:avLst/>
          </a:prstGeom>
        </p:spPr>
      </p:pic>
      <p:pic>
        <p:nvPicPr>
          <p:cNvPr id="10" name="Picture 9">
            <a:extLst>
              <a:ext uri="{FF2B5EF4-FFF2-40B4-BE49-F238E27FC236}">
                <a16:creationId xmlns:a16="http://schemas.microsoft.com/office/drawing/2014/main" id="{67D1C77A-E570-4CFE-97B0-F251BACEB652}"/>
              </a:ext>
            </a:extLst>
          </p:cNvPr>
          <p:cNvPicPr>
            <a:picLocks noChangeAspect="1"/>
          </p:cNvPicPr>
          <p:nvPr/>
        </p:nvPicPr>
        <p:blipFill>
          <a:blip r:embed="rId4"/>
          <a:stretch>
            <a:fillRect/>
          </a:stretch>
        </p:blipFill>
        <p:spPr>
          <a:xfrm>
            <a:off x="3529881" y="1766130"/>
            <a:ext cx="5132237" cy="3841804"/>
          </a:xfrm>
          <a:prstGeom prst="rect">
            <a:avLst/>
          </a:prstGeom>
        </p:spPr>
      </p:pic>
    </p:spTree>
    <p:extLst>
      <p:ext uri="{BB962C8B-B14F-4D97-AF65-F5344CB8AC3E}">
        <p14:creationId xmlns:p14="http://schemas.microsoft.com/office/powerpoint/2010/main" val="2596195272"/>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FDE72-7E28-4CE1-BD98-35AA39F70D0A}"/>
              </a:ext>
            </a:extLst>
          </p:cNvPr>
          <p:cNvSpPr>
            <a:spLocks noGrp="1"/>
          </p:cNvSpPr>
          <p:nvPr>
            <p:ph type="title"/>
          </p:nvPr>
        </p:nvSpPr>
        <p:spPr>
          <a:xfrm>
            <a:off x="838199" y="896279"/>
            <a:ext cx="10669622" cy="625567"/>
          </a:xfrm>
        </p:spPr>
        <p:txBody>
          <a:bodyPr/>
          <a:lstStyle/>
          <a:p>
            <a:r>
              <a:rPr lang="en-US" dirty="0"/>
              <a:t>Validation Frameworks</a:t>
            </a:r>
          </a:p>
        </p:txBody>
      </p:sp>
      <p:sp>
        <p:nvSpPr>
          <p:cNvPr id="4" name="Slide Number Placeholder 3">
            <a:extLst>
              <a:ext uri="{FF2B5EF4-FFF2-40B4-BE49-F238E27FC236}">
                <a16:creationId xmlns:a16="http://schemas.microsoft.com/office/drawing/2014/main" id="{B4B50F45-2D30-4D3A-AAE4-239B110301AB}"/>
              </a:ext>
            </a:extLst>
          </p:cNvPr>
          <p:cNvSpPr>
            <a:spLocks noGrp="1"/>
          </p:cNvSpPr>
          <p:nvPr>
            <p:ph type="sldNum" idx="12"/>
          </p:nvPr>
        </p:nvSpPr>
        <p:spPr/>
        <p:txBody>
          <a:bodyPr/>
          <a:lstStyle/>
          <a:p>
            <a:pPr defTabSz="1219170">
              <a:buClr>
                <a:srgbClr val="000000"/>
              </a:buClr>
            </a:pPr>
            <a:r>
              <a:rPr lang="en-US" kern="0"/>
              <a:t>/   </a:t>
            </a:r>
            <a:fld id="{00000000-1234-1234-1234-123412341234}" type="slidenum">
              <a:rPr lang="en-US" kern="0" smtClean="0"/>
              <a:pPr defTabSz="1219170">
                <a:buClr>
                  <a:srgbClr val="000000"/>
                </a:buClr>
              </a:pPr>
              <a:t>186</a:t>
            </a:fld>
            <a:endParaRPr kern="0"/>
          </a:p>
        </p:txBody>
      </p:sp>
      <p:pic>
        <p:nvPicPr>
          <p:cNvPr id="5" name="Picture 4">
            <a:extLst>
              <a:ext uri="{FF2B5EF4-FFF2-40B4-BE49-F238E27FC236}">
                <a16:creationId xmlns:a16="http://schemas.microsoft.com/office/drawing/2014/main" id="{AE48153B-5ACF-4594-BD5A-B083923A7C46}"/>
              </a:ext>
            </a:extLst>
          </p:cNvPr>
          <p:cNvPicPr>
            <a:picLocks noChangeAspect="1"/>
          </p:cNvPicPr>
          <p:nvPr/>
        </p:nvPicPr>
        <p:blipFill>
          <a:blip r:embed="rId3"/>
          <a:stretch>
            <a:fillRect/>
          </a:stretch>
        </p:blipFill>
        <p:spPr>
          <a:xfrm>
            <a:off x="2605722" y="2067446"/>
            <a:ext cx="6980555" cy="3894275"/>
          </a:xfrm>
          <a:prstGeom prst="rect">
            <a:avLst/>
          </a:prstGeom>
        </p:spPr>
      </p:pic>
    </p:spTree>
    <p:extLst>
      <p:ext uri="{BB962C8B-B14F-4D97-AF65-F5344CB8AC3E}">
        <p14:creationId xmlns:p14="http://schemas.microsoft.com/office/powerpoint/2010/main" val="2256821069"/>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FDE72-7E28-4CE1-BD98-35AA39F70D0A}"/>
              </a:ext>
            </a:extLst>
          </p:cNvPr>
          <p:cNvSpPr>
            <a:spLocks noGrp="1"/>
          </p:cNvSpPr>
          <p:nvPr>
            <p:ph type="title"/>
          </p:nvPr>
        </p:nvSpPr>
        <p:spPr>
          <a:xfrm>
            <a:off x="838199" y="896279"/>
            <a:ext cx="10669622" cy="625567"/>
          </a:xfrm>
        </p:spPr>
        <p:txBody>
          <a:bodyPr/>
          <a:lstStyle/>
          <a:p>
            <a:r>
              <a:rPr lang="en-US" dirty="0"/>
              <a:t>Validation Frameworks</a:t>
            </a:r>
          </a:p>
        </p:txBody>
      </p:sp>
      <p:sp>
        <p:nvSpPr>
          <p:cNvPr id="4" name="Slide Number Placeholder 3">
            <a:extLst>
              <a:ext uri="{FF2B5EF4-FFF2-40B4-BE49-F238E27FC236}">
                <a16:creationId xmlns:a16="http://schemas.microsoft.com/office/drawing/2014/main" id="{B4B50F45-2D30-4D3A-AAE4-239B110301AB}"/>
              </a:ext>
            </a:extLst>
          </p:cNvPr>
          <p:cNvSpPr>
            <a:spLocks noGrp="1"/>
          </p:cNvSpPr>
          <p:nvPr>
            <p:ph type="sldNum" idx="12"/>
          </p:nvPr>
        </p:nvSpPr>
        <p:spPr/>
        <p:txBody>
          <a:bodyPr/>
          <a:lstStyle/>
          <a:p>
            <a:pPr defTabSz="1219170">
              <a:buClr>
                <a:srgbClr val="000000"/>
              </a:buClr>
            </a:pPr>
            <a:r>
              <a:rPr lang="en-US" kern="0"/>
              <a:t>/   </a:t>
            </a:r>
            <a:fld id="{00000000-1234-1234-1234-123412341234}" type="slidenum">
              <a:rPr lang="en-US" kern="0" smtClean="0"/>
              <a:pPr defTabSz="1219170">
                <a:buClr>
                  <a:srgbClr val="000000"/>
                </a:buClr>
              </a:pPr>
              <a:t>187</a:t>
            </a:fld>
            <a:endParaRPr kern="0"/>
          </a:p>
        </p:txBody>
      </p:sp>
      <p:pic>
        <p:nvPicPr>
          <p:cNvPr id="6" name="Picture 5" descr="A picture containing text, clock, gauge, watch&#10;&#10;Description automatically generated">
            <a:extLst>
              <a:ext uri="{FF2B5EF4-FFF2-40B4-BE49-F238E27FC236}">
                <a16:creationId xmlns:a16="http://schemas.microsoft.com/office/drawing/2014/main" id="{2EDCC98B-95B5-48D1-B46D-53B8C2FDE4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34058" y="3005078"/>
            <a:ext cx="6477904" cy="847843"/>
          </a:xfrm>
          <a:prstGeom prst="rect">
            <a:avLst/>
          </a:prstGeom>
        </p:spPr>
      </p:pic>
    </p:spTree>
    <p:extLst>
      <p:ext uri="{BB962C8B-B14F-4D97-AF65-F5344CB8AC3E}">
        <p14:creationId xmlns:p14="http://schemas.microsoft.com/office/powerpoint/2010/main" val="330583394"/>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FDE72-7E28-4CE1-BD98-35AA39F70D0A}"/>
              </a:ext>
            </a:extLst>
          </p:cNvPr>
          <p:cNvSpPr>
            <a:spLocks noGrp="1"/>
          </p:cNvSpPr>
          <p:nvPr>
            <p:ph type="title"/>
          </p:nvPr>
        </p:nvSpPr>
        <p:spPr>
          <a:xfrm>
            <a:off x="838199" y="896279"/>
            <a:ext cx="10669622" cy="625567"/>
          </a:xfrm>
        </p:spPr>
        <p:txBody>
          <a:bodyPr/>
          <a:lstStyle/>
          <a:p>
            <a:r>
              <a:rPr lang="en-US" dirty="0"/>
              <a:t>Validation Frameworks</a:t>
            </a:r>
          </a:p>
        </p:txBody>
      </p:sp>
      <p:sp>
        <p:nvSpPr>
          <p:cNvPr id="4" name="Slide Number Placeholder 3">
            <a:extLst>
              <a:ext uri="{FF2B5EF4-FFF2-40B4-BE49-F238E27FC236}">
                <a16:creationId xmlns:a16="http://schemas.microsoft.com/office/drawing/2014/main" id="{B4B50F45-2D30-4D3A-AAE4-239B110301AB}"/>
              </a:ext>
            </a:extLst>
          </p:cNvPr>
          <p:cNvSpPr>
            <a:spLocks noGrp="1"/>
          </p:cNvSpPr>
          <p:nvPr>
            <p:ph type="sldNum" idx="12"/>
          </p:nvPr>
        </p:nvSpPr>
        <p:spPr/>
        <p:txBody>
          <a:bodyPr/>
          <a:lstStyle/>
          <a:p>
            <a:pPr defTabSz="1219170">
              <a:buClr>
                <a:srgbClr val="000000"/>
              </a:buClr>
            </a:pPr>
            <a:r>
              <a:rPr lang="en-US" kern="0"/>
              <a:t>/   </a:t>
            </a:r>
            <a:fld id="{00000000-1234-1234-1234-123412341234}" type="slidenum">
              <a:rPr lang="en-US" kern="0" smtClean="0"/>
              <a:pPr defTabSz="1219170">
                <a:buClr>
                  <a:srgbClr val="000000"/>
                </a:buClr>
              </a:pPr>
              <a:t>188</a:t>
            </a:fld>
            <a:endParaRPr kern="0"/>
          </a:p>
        </p:txBody>
      </p:sp>
      <p:pic>
        <p:nvPicPr>
          <p:cNvPr id="5" name="Graphic 4">
            <a:extLst>
              <a:ext uri="{FF2B5EF4-FFF2-40B4-BE49-F238E27FC236}">
                <a16:creationId xmlns:a16="http://schemas.microsoft.com/office/drawing/2014/main" id="{E270B289-0EC5-4C8D-A965-6274C7A1308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682745" y="2447948"/>
            <a:ext cx="2189110" cy="2189110"/>
          </a:xfrm>
          <a:prstGeom prst="rect">
            <a:avLst/>
          </a:prstGeom>
        </p:spPr>
      </p:pic>
    </p:spTree>
    <p:extLst>
      <p:ext uri="{BB962C8B-B14F-4D97-AF65-F5344CB8AC3E}">
        <p14:creationId xmlns:p14="http://schemas.microsoft.com/office/powerpoint/2010/main" val="460711851"/>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1FA51C-4973-4FF0-88BA-C462C6DECA26}"/>
              </a:ext>
            </a:extLst>
          </p:cNvPr>
          <p:cNvSpPr>
            <a:spLocks noGrp="1"/>
          </p:cNvSpPr>
          <p:nvPr>
            <p:ph type="title"/>
          </p:nvPr>
        </p:nvSpPr>
        <p:spPr/>
        <p:txBody>
          <a:bodyPr/>
          <a:lstStyle/>
          <a:p>
            <a:r>
              <a:rPr lang="en-US" dirty="0">
                <a:solidFill>
                  <a:schemeClr val="accent1"/>
                </a:solidFill>
              </a:rPr>
              <a:t>Validation Frameworks</a:t>
            </a:r>
          </a:p>
        </p:txBody>
      </p:sp>
      <p:sp>
        <p:nvSpPr>
          <p:cNvPr id="3" name="Text Placeholder 2">
            <a:extLst>
              <a:ext uri="{FF2B5EF4-FFF2-40B4-BE49-F238E27FC236}">
                <a16:creationId xmlns:a16="http://schemas.microsoft.com/office/drawing/2014/main" id="{1E3F8D17-8FA8-486B-97F3-148893E2DF2C}"/>
              </a:ext>
            </a:extLst>
          </p:cNvPr>
          <p:cNvSpPr txBox="1">
            <a:spLocks/>
          </p:cNvSpPr>
          <p:nvPr/>
        </p:nvSpPr>
        <p:spPr>
          <a:xfrm>
            <a:off x="672347" y="2633999"/>
            <a:ext cx="10515600" cy="3835908"/>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215895"/>
            <a:r>
              <a:rPr lang="en-US" sz="2800" kern="0" dirty="0">
                <a:solidFill>
                  <a:schemeClr val="bg2"/>
                </a:solidFill>
              </a:rPr>
              <a:t>Intro</a:t>
            </a:r>
          </a:p>
          <a:p>
            <a:pPr marL="215895"/>
            <a:endParaRPr lang="en-US" sz="2800" kern="0" dirty="0">
              <a:solidFill>
                <a:schemeClr val="bg2"/>
              </a:solidFill>
            </a:endParaRPr>
          </a:p>
          <a:p>
            <a:pPr marL="215895"/>
            <a:r>
              <a:rPr lang="en-US" sz="2800" kern="0" dirty="0">
                <a:solidFill>
                  <a:schemeClr val="accent1"/>
                </a:solidFill>
              </a:rPr>
              <a:t>Coq</a:t>
            </a:r>
          </a:p>
          <a:p>
            <a:pPr marL="215895"/>
            <a:endParaRPr lang="en-US" sz="2800" i="1" kern="0" dirty="0">
              <a:solidFill>
                <a:schemeClr val="accent1"/>
              </a:solidFill>
            </a:endParaRPr>
          </a:p>
          <a:p>
            <a:pPr marL="215895"/>
            <a:r>
              <a:rPr lang="en-US" sz="2800" kern="0" dirty="0">
                <a:solidFill>
                  <a:schemeClr val="accent1"/>
                </a:solidFill>
              </a:rPr>
              <a:t>Racket</a:t>
            </a:r>
          </a:p>
          <a:p>
            <a:pPr marL="215895"/>
            <a:endParaRPr lang="en-US" sz="2800" kern="0" dirty="0"/>
          </a:p>
          <a:p>
            <a:pPr marL="215895"/>
            <a:endParaRPr lang="en-US" sz="2800" kern="0" dirty="0"/>
          </a:p>
        </p:txBody>
      </p:sp>
    </p:spTree>
    <p:extLst>
      <p:ext uri="{BB962C8B-B14F-4D97-AF65-F5344CB8AC3E}">
        <p14:creationId xmlns:p14="http://schemas.microsoft.com/office/powerpoint/2010/main" val="5650270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FDE72-7E28-4CE1-BD98-35AA39F70D0A}"/>
              </a:ext>
            </a:extLst>
          </p:cNvPr>
          <p:cNvSpPr>
            <a:spLocks noGrp="1"/>
          </p:cNvSpPr>
          <p:nvPr>
            <p:ph type="title"/>
          </p:nvPr>
        </p:nvSpPr>
        <p:spPr>
          <a:xfrm>
            <a:off x="838199" y="896279"/>
            <a:ext cx="10669622" cy="625567"/>
          </a:xfrm>
        </p:spPr>
        <p:txBody>
          <a:bodyPr/>
          <a:lstStyle/>
          <a:p>
            <a:r>
              <a:rPr lang="en-US" dirty="0"/>
              <a:t>de Bruijn 1968</a:t>
            </a:r>
          </a:p>
        </p:txBody>
      </p:sp>
      <p:sp>
        <p:nvSpPr>
          <p:cNvPr id="4" name="Slide Number Placeholder 3">
            <a:extLst>
              <a:ext uri="{FF2B5EF4-FFF2-40B4-BE49-F238E27FC236}">
                <a16:creationId xmlns:a16="http://schemas.microsoft.com/office/drawing/2014/main" id="{B4B50F45-2D30-4D3A-AAE4-239B110301AB}"/>
              </a:ext>
            </a:extLst>
          </p:cNvPr>
          <p:cNvSpPr>
            <a:spLocks noGrp="1"/>
          </p:cNvSpPr>
          <p:nvPr>
            <p:ph type="sldNum" idx="12"/>
          </p:nvPr>
        </p:nvSpPr>
        <p:spPr/>
        <p:txBody>
          <a:bodyPr/>
          <a:lstStyle/>
          <a:p>
            <a:pPr defTabSz="1219170">
              <a:buClr>
                <a:srgbClr val="000000"/>
              </a:buClr>
            </a:pPr>
            <a:r>
              <a:rPr lang="en-US" kern="0"/>
              <a:t>/   </a:t>
            </a:r>
            <a:fld id="{00000000-1234-1234-1234-123412341234}" type="slidenum">
              <a:rPr lang="en-US" kern="0" smtClean="0"/>
              <a:pPr defTabSz="1219170">
                <a:buClr>
                  <a:srgbClr val="000000"/>
                </a:buClr>
              </a:pPr>
              <a:t>19</a:t>
            </a:fld>
            <a:endParaRPr kern="0"/>
          </a:p>
        </p:txBody>
      </p:sp>
      <p:pic>
        <p:nvPicPr>
          <p:cNvPr id="5" name="Picture 4">
            <a:extLst>
              <a:ext uri="{FF2B5EF4-FFF2-40B4-BE49-F238E27FC236}">
                <a16:creationId xmlns:a16="http://schemas.microsoft.com/office/drawing/2014/main" id="{DD69261C-F39B-445B-9CC5-DBB8C9C43956}"/>
              </a:ext>
            </a:extLst>
          </p:cNvPr>
          <p:cNvPicPr>
            <a:picLocks noChangeAspect="1"/>
          </p:cNvPicPr>
          <p:nvPr/>
        </p:nvPicPr>
        <p:blipFill rotWithShape="1">
          <a:blip r:embed="rId3"/>
          <a:srcRect b="30663"/>
          <a:stretch/>
        </p:blipFill>
        <p:spPr>
          <a:xfrm>
            <a:off x="7260404" y="1521846"/>
            <a:ext cx="4931596" cy="4755129"/>
          </a:xfrm>
          <a:prstGeom prst="rect">
            <a:avLst/>
          </a:prstGeom>
        </p:spPr>
      </p:pic>
      <p:pic>
        <p:nvPicPr>
          <p:cNvPr id="7" name="Picture 6">
            <a:extLst>
              <a:ext uri="{FF2B5EF4-FFF2-40B4-BE49-F238E27FC236}">
                <a16:creationId xmlns:a16="http://schemas.microsoft.com/office/drawing/2014/main" id="{200CC84F-6248-4FAF-A6D0-8010A3C5C93D}"/>
              </a:ext>
            </a:extLst>
          </p:cNvPr>
          <p:cNvPicPr>
            <a:picLocks noChangeAspect="1"/>
          </p:cNvPicPr>
          <p:nvPr/>
        </p:nvPicPr>
        <p:blipFill>
          <a:blip r:embed="rId4"/>
          <a:stretch>
            <a:fillRect/>
          </a:stretch>
        </p:blipFill>
        <p:spPr>
          <a:xfrm>
            <a:off x="0" y="1892548"/>
            <a:ext cx="5353050" cy="2314575"/>
          </a:xfrm>
          <a:prstGeom prst="rect">
            <a:avLst/>
          </a:prstGeom>
        </p:spPr>
      </p:pic>
      <p:pic>
        <p:nvPicPr>
          <p:cNvPr id="6" name="Picture 5">
            <a:extLst>
              <a:ext uri="{FF2B5EF4-FFF2-40B4-BE49-F238E27FC236}">
                <a16:creationId xmlns:a16="http://schemas.microsoft.com/office/drawing/2014/main" id="{7EDFAB35-7E58-4AAE-9496-871F3F53EA7A}"/>
              </a:ext>
            </a:extLst>
          </p:cNvPr>
          <p:cNvPicPr>
            <a:picLocks noChangeAspect="1"/>
          </p:cNvPicPr>
          <p:nvPr/>
        </p:nvPicPr>
        <p:blipFill>
          <a:blip r:embed="rId5"/>
          <a:stretch>
            <a:fillRect/>
          </a:stretch>
        </p:blipFill>
        <p:spPr>
          <a:xfrm>
            <a:off x="552796" y="4743434"/>
            <a:ext cx="5391150" cy="1009650"/>
          </a:xfrm>
          <a:prstGeom prst="rect">
            <a:avLst/>
          </a:prstGeom>
        </p:spPr>
      </p:pic>
    </p:spTree>
    <p:extLst>
      <p:ext uri="{BB962C8B-B14F-4D97-AF65-F5344CB8AC3E}">
        <p14:creationId xmlns:p14="http://schemas.microsoft.com/office/powerpoint/2010/main" val="902227281"/>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FDE72-7E28-4CE1-BD98-35AA39F70D0A}"/>
              </a:ext>
            </a:extLst>
          </p:cNvPr>
          <p:cNvSpPr>
            <a:spLocks noGrp="1"/>
          </p:cNvSpPr>
          <p:nvPr>
            <p:ph type="title"/>
          </p:nvPr>
        </p:nvSpPr>
        <p:spPr>
          <a:xfrm>
            <a:off x="838199" y="896279"/>
            <a:ext cx="10669622" cy="625567"/>
          </a:xfrm>
        </p:spPr>
        <p:txBody>
          <a:bodyPr/>
          <a:lstStyle/>
          <a:p>
            <a:r>
              <a:rPr lang="en-US" dirty="0"/>
              <a:t>Coq Framework</a:t>
            </a:r>
          </a:p>
        </p:txBody>
      </p:sp>
      <p:sp>
        <p:nvSpPr>
          <p:cNvPr id="4" name="Slide Number Placeholder 3">
            <a:extLst>
              <a:ext uri="{FF2B5EF4-FFF2-40B4-BE49-F238E27FC236}">
                <a16:creationId xmlns:a16="http://schemas.microsoft.com/office/drawing/2014/main" id="{B4B50F45-2D30-4D3A-AAE4-239B110301AB}"/>
              </a:ext>
            </a:extLst>
          </p:cNvPr>
          <p:cNvSpPr>
            <a:spLocks noGrp="1"/>
          </p:cNvSpPr>
          <p:nvPr>
            <p:ph type="sldNum" idx="12"/>
          </p:nvPr>
        </p:nvSpPr>
        <p:spPr/>
        <p:txBody>
          <a:bodyPr/>
          <a:lstStyle/>
          <a:p>
            <a:pPr defTabSz="1219170">
              <a:buClr>
                <a:srgbClr val="000000"/>
              </a:buClr>
            </a:pPr>
            <a:r>
              <a:rPr lang="en-US" kern="0"/>
              <a:t>/   </a:t>
            </a:r>
            <a:fld id="{00000000-1234-1234-1234-123412341234}" type="slidenum">
              <a:rPr lang="en-US" kern="0" smtClean="0"/>
              <a:pPr defTabSz="1219170">
                <a:buClr>
                  <a:srgbClr val="000000"/>
                </a:buClr>
              </a:pPr>
              <a:t>190</a:t>
            </a:fld>
            <a:endParaRPr kern="0"/>
          </a:p>
        </p:txBody>
      </p:sp>
      <p:pic>
        <p:nvPicPr>
          <p:cNvPr id="5" name="Picture 4" descr="Graphical user interface, text&#10;&#10;Description automatically generated">
            <a:extLst>
              <a:ext uri="{FF2B5EF4-FFF2-40B4-BE49-F238E27FC236}">
                <a16:creationId xmlns:a16="http://schemas.microsoft.com/office/drawing/2014/main" id="{FBC01841-168A-41E8-BDA2-21668CEC01F8}"/>
              </a:ext>
            </a:extLst>
          </p:cNvPr>
          <p:cNvPicPr>
            <a:picLocks noChangeAspect="1"/>
          </p:cNvPicPr>
          <p:nvPr/>
        </p:nvPicPr>
        <p:blipFill rotWithShape="1">
          <a:blip r:embed="rId3">
            <a:extLst>
              <a:ext uri="{28A0092B-C50C-407E-A947-70E740481C1C}">
                <a14:useLocalDpi xmlns:a14="http://schemas.microsoft.com/office/drawing/2010/main" val="0"/>
              </a:ext>
            </a:extLst>
          </a:blip>
          <a:srcRect l="31847" r="31719"/>
          <a:stretch/>
        </p:blipFill>
        <p:spPr>
          <a:xfrm>
            <a:off x="4646833" y="1981200"/>
            <a:ext cx="2479872" cy="3573426"/>
          </a:xfrm>
          <a:prstGeom prst="rect">
            <a:avLst/>
          </a:prstGeom>
        </p:spPr>
      </p:pic>
      <p:pic>
        <p:nvPicPr>
          <p:cNvPr id="6" name="Picture 5">
            <a:extLst>
              <a:ext uri="{FF2B5EF4-FFF2-40B4-BE49-F238E27FC236}">
                <a16:creationId xmlns:a16="http://schemas.microsoft.com/office/drawing/2014/main" id="{A31CB352-AD8A-4FBB-94C8-FBAD33CC1768}"/>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20649" y="2351830"/>
            <a:ext cx="1762391" cy="2832165"/>
          </a:xfrm>
          <a:prstGeom prst="rect">
            <a:avLst/>
          </a:prstGeom>
        </p:spPr>
      </p:pic>
    </p:spTree>
    <p:extLst>
      <p:ext uri="{BB962C8B-B14F-4D97-AF65-F5344CB8AC3E}">
        <p14:creationId xmlns:p14="http://schemas.microsoft.com/office/powerpoint/2010/main" val="342587453"/>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FDE72-7E28-4CE1-BD98-35AA39F70D0A}"/>
              </a:ext>
            </a:extLst>
          </p:cNvPr>
          <p:cNvSpPr>
            <a:spLocks noGrp="1"/>
          </p:cNvSpPr>
          <p:nvPr>
            <p:ph type="title"/>
          </p:nvPr>
        </p:nvSpPr>
        <p:spPr>
          <a:xfrm>
            <a:off x="838199" y="896279"/>
            <a:ext cx="10669622" cy="625567"/>
          </a:xfrm>
        </p:spPr>
        <p:txBody>
          <a:bodyPr/>
          <a:lstStyle/>
          <a:p>
            <a:r>
              <a:rPr lang="en-US" dirty="0"/>
              <a:t>Capture-free Substitution</a:t>
            </a:r>
          </a:p>
        </p:txBody>
      </p:sp>
      <p:sp>
        <p:nvSpPr>
          <p:cNvPr id="4" name="Slide Number Placeholder 3">
            <a:extLst>
              <a:ext uri="{FF2B5EF4-FFF2-40B4-BE49-F238E27FC236}">
                <a16:creationId xmlns:a16="http://schemas.microsoft.com/office/drawing/2014/main" id="{B4B50F45-2D30-4D3A-AAE4-239B110301AB}"/>
              </a:ext>
            </a:extLst>
          </p:cNvPr>
          <p:cNvSpPr>
            <a:spLocks noGrp="1"/>
          </p:cNvSpPr>
          <p:nvPr>
            <p:ph type="sldNum" idx="12"/>
          </p:nvPr>
        </p:nvSpPr>
        <p:spPr/>
        <p:txBody>
          <a:bodyPr/>
          <a:lstStyle/>
          <a:p>
            <a:pPr defTabSz="1219170">
              <a:buClr>
                <a:srgbClr val="000000"/>
              </a:buClr>
            </a:pPr>
            <a:r>
              <a:rPr lang="en-US" kern="0"/>
              <a:t>/   </a:t>
            </a:r>
            <a:fld id="{00000000-1234-1234-1234-123412341234}" type="slidenum">
              <a:rPr lang="en-US" kern="0" smtClean="0"/>
              <a:pPr defTabSz="1219170">
                <a:buClr>
                  <a:srgbClr val="000000"/>
                </a:buClr>
              </a:pPr>
              <a:t>191</a:t>
            </a:fld>
            <a:endParaRPr kern="0"/>
          </a:p>
        </p:txBody>
      </p:sp>
      <p:pic>
        <p:nvPicPr>
          <p:cNvPr id="5" name="Picture 4">
            <a:extLst>
              <a:ext uri="{FF2B5EF4-FFF2-40B4-BE49-F238E27FC236}">
                <a16:creationId xmlns:a16="http://schemas.microsoft.com/office/drawing/2014/main" id="{F52EC0F4-A923-425A-A329-2FFAB25172F3}"/>
              </a:ext>
            </a:extLst>
          </p:cNvPr>
          <p:cNvPicPr>
            <a:picLocks noChangeAspect="1"/>
          </p:cNvPicPr>
          <p:nvPr/>
        </p:nvPicPr>
        <p:blipFill rotWithShape="1">
          <a:blip r:embed="rId3"/>
          <a:srcRect l="1528" b="35852"/>
          <a:stretch/>
        </p:blipFill>
        <p:spPr>
          <a:xfrm>
            <a:off x="7156175" y="1879079"/>
            <a:ext cx="4767880" cy="4399280"/>
          </a:xfrm>
          <a:prstGeom prst="rect">
            <a:avLst/>
          </a:prstGeom>
        </p:spPr>
      </p:pic>
      <p:pic>
        <p:nvPicPr>
          <p:cNvPr id="7" name="Picture 6">
            <a:extLst>
              <a:ext uri="{FF2B5EF4-FFF2-40B4-BE49-F238E27FC236}">
                <a16:creationId xmlns:a16="http://schemas.microsoft.com/office/drawing/2014/main" id="{20410695-775F-4198-A6C6-916F6D7C5D4F}"/>
              </a:ext>
            </a:extLst>
          </p:cNvPr>
          <p:cNvPicPr>
            <a:picLocks noChangeAspect="1"/>
          </p:cNvPicPr>
          <p:nvPr/>
        </p:nvPicPr>
        <p:blipFill rotWithShape="1">
          <a:blip r:embed="rId4"/>
          <a:srcRect l="1425" b="35852"/>
          <a:stretch/>
        </p:blipFill>
        <p:spPr>
          <a:xfrm>
            <a:off x="0" y="1879079"/>
            <a:ext cx="5454027" cy="4399280"/>
          </a:xfrm>
          <a:prstGeom prst="rect">
            <a:avLst/>
          </a:prstGeom>
        </p:spPr>
      </p:pic>
    </p:spTree>
    <p:extLst>
      <p:ext uri="{BB962C8B-B14F-4D97-AF65-F5344CB8AC3E}">
        <p14:creationId xmlns:p14="http://schemas.microsoft.com/office/powerpoint/2010/main" val="423025890"/>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FDE72-7E28-4CE1-BD98-35AA39F70D0A}"/>
              </a:ext>
            </a:extLst>
          </p:cNvPr>
          <p:cNvSpPr>
            <a:spLocks noGrp="1"/>
          </p:cNvSpPr>
          <p:nvPr>
            <p:ph type="title"/>
          </p:nvPr>
        </p:nvSpPr>
        <p:spPr>
          <a:xfrm>
            <a:off x="838199" y="896279"/>
            <a:ext cx="10669622" cy="625567"/>
          </a:xfrm>
        </p:spPr>
        <p:txBody>
          <a:bodyPr/>
          <a:lstStyle/>
          <a:p>
            <a:r>
              <a:rPr lang="en-US" dirty="0"/>
              <a:t>Locally Nameless Bindings</a:t>
            </a:r>
          </a:p>
        </p:txBody>
      </p:sp>
      <p:sp>
        <p:nvSpPr>
          <p:cNvPr id="4" name="Slide Number Placeholder 3">
            <a:extLst>
              <a:ext uri="{FF2B5EF4-FFF2-40B4-BE49-F238E27FC236}">
                <a16:creationId xmlns:a16="http://schemas.microsoft.com/office/drawing/2014/main" id="{B4B50F45-2D30-4D3A-AAE4-239B110301AB}"/>
              </a:ext>
            </a:extLst>
          </p:cNvPr>
          <p:cNvSpPr>
            <a:spLocks noGrp="1"/>
          </p:cNvSpPr>
          <p:nvPr>
            <p:ph type="sldNum" idx="12"/>
          </p:nvPr>
        </p:nvSpPr>
        <p:spPr/>
        <p:txBody>
          <a:bodyPr/>
          <a:lstStyle/>
          <a:p>
            <a:pPr defTabSz="1219170">
              <a:buClr>
                <a:srgbClr val="000000"/>
              </a:buClr>
            </a:pPr>
            <a:r>
              <a:rPr lang="en-US" kern="0"/>
              <a:t>/   </a:t>
            </a:r>
            <a:fld id="{00000000-1234-1234-1234-123412341234}" type="slidenum">
              <a:rPr lang="en-US" kern="0" smtClean="0"/>
              <a:pPr defTabSz="1219170">
                <a:buClr>
                  <a:srgbClr val="000000"/>
                </a:buClr>
              </a:pPr>
              <a:t>192</a:t>
            </a:fld>
            <a:endParaRPr kern="0"/>
          </a:p>
        </p:txBody>
      </p:sp>
      <p:pic>
        <p:nvPicPr>
          <p:cNvPr id="5" name="Picture 4">
            <a:extLst>
              <a:ext uri="{FF2B5EF4-FFF2-40B4-BE49-F238E27FC236}">
                <a16:creationId xmlns:a16="http://schemas.microsoft.com/office/drawing/2014/main" id="{168DA091-5349-4B04-81DC-E7FAD1E190E8}"/>
              </a:ext>
            </a:extLst>
          </p:cNvPr>
          <p:cNvPicPr>
            <a:picLocks noChangeAspect="1"/>
          </p:cNvPicPr>
          <p:nvPr/>
        </p:nvPicPr>
        <p:blipFill>
          <a:blip r:embed="rId3"/>
          <a:stretch>
            <a:fillRect/>
          </a:stretch>
        </p:blipFill>
        <p:spPr>
          <a:xfrm>
            <a:off x="2113280" y="1642007"/>
            <a:ext cx="7528560" cy="1315054"/>
          </a:xfrm>
          <a:prstGeom prst="rect">
            <a:avLst/>
          </a:prstGeom>
        </p:spPr>
      </p:pic>
    </p:spTree>
    <p:extLst>
      <p:ext uri="{BB962C8B-B14F-4D97-AF65-F5344CB8AC3E}">
        <p14:creationId xmlns:p14="http://schemas.microsoft.com/office/powerpoint/2010/main" val="2880357563"/>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FDE72-7E28-4CE1-BD98-35AA39F70D0A}"/>
              </a:ext>
            </a:extLst>
          </p:cNvPr>
          <p:cNvSpPr>
            <a:spLocks noGrp="1"/>
          </p:cNvSpPr>
          <p:nvPr>
            <p:ph type="title"/>
          </p:nvPr>
        </p:nvSpPr>
        <p:spPr>
          <a:xfrm>
            <a:off x="838199" y="896279"/>
            <a:ext cx="10669622" cy="625567"/>
          </a:xfrm>
        </p:spPr>
        <p:txBody>
          <a:bodyPr/>
          <a:lstStyle/>
          <a:p>
            <a:r>
              <a:rPr lang="en-US" dirty="0"/>
              <a:t>Locally Nameless Bindings</a:t>
            </a:r>
          </a:p>
        </p:txBody>
      </p:sp>
      <p:sp>
        <p:nvSpPr>
          <p:cNvPr id="4" name="Slide Number Placeholder 3">
            <a:extLst>
              <a:ext uri="{FF2B5EF4-FFF2-40B4-BE49-F238E27FC236}">
                <a16:creationId xmlns:a16="http://schemas.microsoft.com/office/drawing/2014/main" id="{B4B50F45-2D30-4D3A-AAE4-239B110301AB}"/>
              </a:ext>
            </a:extLst>
          </p:cNvPr>
          <p:cNvSpPr>
            <a:spLocks noGrp="1"/>
          </p:cNvSpPr>
          <p:nvPr>
            <p:ph type="sldNum" idx="12"/>
          </p:nvPr>
        </p:nvSpPr>
        <p:spPr/>
        <p:txBody>
          <a:bodyPr/>
          <a:lstStyle/>
          <a:p>
            <a:pPr defTabSz="1219170">
              <a:buClr>
                <a:srgbClr val="000000"/>
              </a:buClr>
            </a:pPr>
            <a:r>
              <a:rPr lang="en-US" kern="0"/>
              <a:t>/   </a:t>
            </a:r>
            <a:fld id="{00000000-1234-1234-1234-123412341234}" type="slidenum">
              <a:rPr lang="en-US" kern="0" smtClean="0"/>
              <a:pPr defTabSz="1219170">
                <a:buClr>
                  <a:srgbClr val="000000"/>
                </a:buClr>
              </a:pPr>
              <a:t>193</a:t>
            </a:fld>
            <a:endParaRPr kern="0"/>
          </a:p>
        </p:txBody>
      </p:sp>
      <p:pic>
        <p:nvPicPr>
          <p:cNvPr id="5" name="Picture 4">
            <a:extLst>
              <a:ext uri="{FF2B5EF4-FFF2-40B4-BE49-F238E27FC236}">
                <a16:creationId xmlns:a16="http://schemas.microsoft.com/office/drawing/2014/main" id="{168DA091-5349-4B04-81DC-E7FAD1E190E8}"/>
              </a:ext>
            </a:extLst>
          </p:cNvPr>
          <p:cNvPicPr>
            <a:picLocks noChangeAspect="1"/>
          </p:cNvPicPr>
          <p:nvPr/>
        </p:nvPicPr>
        <p:blipFill>
          <a:blip r:embed="rId3"/>
          <a:stretch>
            <a:fillRect/>
          </a:stretch>
        </p:blipFill>
        <p:spPr>
          <a:xfrm>
            <a:off x="2113280" y="1642007"/>
            <a:ext cx="7528560" cy="1315054"/>
          </a:xfrm>
          <a:prstGeom prst="rect">
            <a:avLst/>
          </a:prstGeom>
        </p:spPr>
      </p:pic>
      <p:pic>
        <p:nvPicPr>
          <p:cNvPr id="6" name="Picture 5">
            <a:extLst>
              <a:ext uri="{FF2B5EF4-FFF2-40B4-BE49-F238E27FC236}">
                <a16:creationId xmlns:a16="http://schemas.microsoft.com/office/drawing/2014/main" id="{54DD8D97-1DC5-4DEE-88BE-EDE7434EBEB6}"/>
              </a:ext>
            </a:extLst>
          </p:cNvPr>
          <p:cNvPicPr>
            <a:picLocks noChangeAspect="1"/>
          </p:cNvPicPr>
          <p:nvPr/>
        </p:nvPicPr>
        <p:blipFill>
          <a:blip r:embed="rId4"/>
          <a:stretch>
            <a:fillRect/>
          </a:stretch>
        </p:blipFill>
        <p:spPr>
          <a:xfrm>
            <a:off x="2377440" y="3268733"/>
            <a:ext cx="7112000" cy="2467138"/>
          </a:xfrm>
          <a:prstGeom prst="rect">
            <a:avLst/>
          </a:prstGeom>
        </p:spPr>
      </p:pic>
    </p:spTree>
    <p:extLst>
      <p:ext uri="{BB962C8B-B14F-4D97-AF65-F5344CB8AC3E}">
        <p14:creationId xmlns:p14="http://schemas.microsoft.com/office/powerpoint/2010/main" val="1090378476"/>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FDE72-7E28-4CE1-BD98-35AA39F70D0A}"/>
              </a:ext>
            </a:extLst>
          </p:cNvPr>
          <p:cNvSpPr>
            <a:spLocks noGrp="1"/>
          </p:cNvSpPr>
          <p:nvPr>
            <p:ph type="title"/>
          </p:nvPr>
        </p:nvSpPr>
        <p:spPr>
          <a:xfrm>
            <a:off x="838199" y="896279"/>
            <a:ext cx="10669622" cy="625567"/>
          </a:xfrm>
        </p:spPr>
        <p:txBody>
          <a:bodyPr/>
          <a:lstStyle/>
          <a:p>
            <a:r>
              <a:rPr lang="en-US" dirty="0"/>
              <a:t>Opening and Closing</a:t>
            </a:r>
          </a:p>
        </p:txBody>
      </p:sp>
      <p:sp>
        <p:nvSpPr>
          <p:cNvPr id="4" name="Slide Number Placeholder 3">
            <a:extLst>
              <a:ext uri="{FF2B5EF4-FFF2-40B4-BE49-F238E27FC236}">
                <a16:creationId xmlns:a16="http://schemas.microsoft.com/office/drawing/2014/main" id="{B4B50F45-2D30-4D3A-AAE4-239B110301AB}"/>
              </a:ext>
            </a:extLst>
          </p:cNvPr>
          <p:cNvSpPr>
            <a:spLocks noGrp="1"/>
          </p:cNvSpPr>
          <p:nvPr>
            <p:ph type="sldNum" idx="12"/>
          </p:nvPr>
        </p:nvSpPr>
        <p:spPr/>
        <p:txBody>
          <a:bodyPr/>
          <a:lstStyle/>
          <a:p>
            <a:pPr defTabSz="1219170">
              <a:buClr>
                <a:srgbClr val="000000"/>
              </a:buClr>
            </a:pPr>
            <a:r>
              <a:rPr lang="en-US" kern="0"/>
              <a:t>/   </a:t>
            </a:r>
            <a:fld id="{00000000-1234-1234-1234-123412341234}" type="slidenum">
              <a:rPr lang="en-US" kern="0" smtClean="0"/>
              <a:pPr defTabSz="1219170">
                <a:buClr>
                  <a:srgbClr val="000000"/>
                </a:buClr>
              </a:pPr>
              <a:t>194</a:t>
            </a:fld>
            <a:endParaRPr kern="0"/>
          </a:p>
        </p:txBody>
      </p:sp>
    </p:spTree>
    <p:extLst>
      <p:ext uri="{BB962C8B-B14F-4D97-AF65-F5344CB8AC3E}">
        <p14:creationId xmlns:p14="http://schemas.microsoft.com/office/powerpoint/2010/main" val="859626258"/>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FDE72-7E28-4CE1-BD98-35AA39F70D0A}"/>
              </a:ext>
            </a:extLst>
          </p:cNvPr>
          <p:cNvSpPr>
            <a:spLocks noGrp="1"/>
          </p:cNvSpPr>
          <p:nvPr>
            <p:ph type="title"/>
          </p:nvPr>
        </p:nvSpPr>
        <p:spPr>
          <a:xfrm>
            <a:off x="838199" y="896279"/>
            <a:ext cx="10669622" cy="625567"/>
          </a:xfrm>
        </p:spPr>
        <p:txBody>
          <a:bodyPr/>
          <a:lstStyle/>
          <a:p>
            <a:r>
              <a:rPr lang="en-US" dirty="0"/>
              <a:t>Locally Closed (Well Formed)</a:t>
            </a:r>
          </a:p>
        </p:txBody>
      </p:sp>
      <p:sp>
        <p:nvSpPr>
          <p:cNvPr id="4" name="Slide Number Placeholder 3">
            <a:extLst>
              <a:ext uri="{FF2B5EF4-FFF2-40B4-BE49-F238E27FC236}">
                <a16:creationId xmlns:a16="http://schemas.microsoft.com/office/drawing/2014/main" id="{B4B50F45-2D30-4D3A-AAE4-239B110301AB}"/>
              </a:ext>
            </a:extLst>
          </p:cNvPr>
          <p:cNvSpPr>
            <a:spLocks noGrp="1"/>
          </p:cNvSpPr>
          <p:nvPr>
            <p:ph type="sldNum" idx="12"/>
          </p:nvPr>
        </p:nvSpPr>
        <p:spPr/>
        <p:txBody>
          <a:bodyPr/>
          <a:lstStyle/>
          <a:p>
            <a:pPr defTabSz="1219170">
              <a:buClr>
                <a:srgbClr val="000000"/>
              </a:buClr>
            </a:pPr>
            <a:r>
              <a:rPr lang="en-US" kern="0"/>
              <a:t>/   </a:t>
            </a:r>
            <a:fld id="{00000000-1234-1234-1234-123412341234}" type="slidenum">
              <a:rPr lang="en-US" kern="0" smtClean="0"/>
              <a:pPr defTabSz="1219170">
                <a:buClr>
                  <a:srgbClr val="000000"/>
                </a:buClr>
              </a:pPr>
              <a:t>195</a:t>
            </a:fld>
            <a:endParaRPr kern="0"/>
          </a:p>
        </p:txBody>
      </p:sp>
    </p:spTree>
    <p:extLst>
      <p:ext uri="{BB962C8B-B14F-4D97-AF65-F5344CB8AC3E}">
        <p14:creationId xmlns:p14="http://schemas.microsoft.com/office/powerpoint/2010/main" val="8850875"/>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1FA51C-4973-4FF0-88BA-C462C6DECA26}"/>
              </a:ext>
            </a:extLst>
          </p:cNvPr>
          <p:cNvSpPr>
            <a:spLocks noGrp="1"/>
          </p:cNvSpPr>
          <p:nvPr>
            <p:ph type="title"/>
          </p:nvPr>
        </p:nvSpPr>
        <p:spPr/>
        <p:txBody>
          <a:bodyPr/>
          <a:lstStyle/>
          <a:p>
            <a:r>
              <a:rPr lang="en-US" dirty="0">
                <a:solidFill>
                  <a:schemeClr val="accent1"/>
                </a:solidFill>
              </a:rPr>
              <a:t>Validation Frameworks</a:t>
            </a:r>
          </a:p>
        </p:txBody>
      </p:sp>
      <p:sp>
        <p:nvSpPr>
          <p:cNvPr id="3" name="Text Placeholder 2">
            <a:extLst>
              <a:ext uri="{FF2B5EF4-FFF2-40B4-BE49-F238E27FC236}">
                <a16:creationId xmlns:a16="http://schemas.microsoft.com/office/drawing/2014/main" id="{1E3F8D17-8FA8-486B-97F3-148893E2DF2C}"/>
              </a:ext>
            </a:extLst>
          </p:cNvPr>
          <p:cNvSpPr txBox="1">
            <a:spLocks/>
          </p:cNvSpPr>
          <p:nvPr/>
        </p:nvSpPr>
        <p:spPr>
          <a:xfrm>
            <a:off x="672347" y="2633999"/>
            <a:ext cx="10515600" cy="3835908"/>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215895"/>
            <a:r>
              <a:rPr lang="en-US" sz="2800" kern="0" dirty="0">
                <a:solidFill>
                  <a:schemeClr val="bg2"/>
                </a:solidFill>
              </a:rPr>
              <a:t>Intro</a:t>
            </a:r>
          </a:p>
          <a:p>
            <a:pPr marL="215895"/>
            <a:endParaRPr lang="en-US" sz="2800" kern="0" dirty="0">
              <a:solidFill>
                <a:schemeClr val="bg2"/>
              </a:solidFill>
            </a:endParaRPr>
          </a:p>
          <a:p>
            <a:pPr marL="215895"/>
            <a:r>
              <a:rPr lang="en-US" sz="2800" kern="0" dirty="0">
                <a:solidFill>
                  <a:schemeClr val="bg2"/>
                </a:solidFill>
              </a:rPr>
              <a:t>Coq</a:t>
            </a:r>
          </a:p>
          <a:p>
            <a:pPr marL="215895"/>
            <a:endParaRPr lang="en-US" sz="2800" i="1" kern="0" dirty="0">
              <a:solidFill>
                <a:schemeClr val="accent1"/>
              </a:solidFill>
            </a:endParaRPr>
          </a:p>
          <a:p>
            <a:pPr marL="215895"/>
            <a:r>
              <a:rPr lang="en-US" sz="2800" kern="0" dirty="0">
                <a:solidFill>
                  <a:schemeClr val="accent1"/>
                </a:solidFill>
              </a:rPr>
              <a:t>Racket</a:t>
            </a:r>
          </a:p>
          <a:p>
            <a:pPr marL="215895"/>
            <a:endParaRPr lang="en-US" sz="2800" kern="0" dirty="0"/>
          </a:p>
          <a:p>
            <a:pPr marL="215895"/>
            <a:endParaRPr lang="en-US" sz="2800" kern="0" dirty="0"/>
          </a:p>
        </p:txBody>
      </p:sp>
    </p:spTree>
    <p:extLst>
      <p:ext uri="{BB962C8B-B14F-4D97-AF65-F5344CB8AC3E}">
        <p14:creationId xmlns:p14="http://schemas.microsoft.com/office/powerpoint/2010/main" val="134557423"/>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FDE72-7E28-4CE1-BD98-35AA39F70D0A}"/>
              </a:ext>
            </a:extLst>
          </p:cNvPr>
          <p:cNvSpPr>
            <a:spLocks noGrp="1"/>
          </p:cNvSpPr>
          <p:nvPr>
            <p:ph type="title"/>
          </p:nvPr>
        </p:nvSpPr>
        <p:spPr>
          <a:xfrm>
            <a:off x="838199" y="896279"/>
            <a:ext cx="10669622" cy="625567"/>
          </a:xfrm>
        </p:spPr>
        <p:txBody>
          <a:bodyPr/>
          <a:lstStyle/>
          <a:p>
            <a:r>
              <a:rPr lang="en-US" dirty="0"/>
              <a:t>Racket Framework</a:t>
            </a:r>
          </a:p>
        </p:txBody>
      </p:sp>
      <p:sp>
        <p:nvSpPr>
          <p:cNvPr id="4" name="Slide Number Placeholder 3">
            <a:extLst>
              <a:ext uri="{FF2B5EF4-FFF2-40B4-BE49-F238E27FC236}">
                <a16:creationId xmlns:a16="http://schemas.microsoft.com/office/drawing/2014/main" id="{B4B50F45-2D30-4D3A-AAE4-239B110301AB}"/>
              </a:ext>
            </a:extLst>
          </p:cNvPr>
          <p:cNvSpPr>
            <a:spLocks noGrp="1"/>
          </p:cNvSpPr>
          <p:nvPr>
            <p:ph type="sldNum" idx="12"/>
          </p:nvPr>
        </p:nvSpPr>
        <p:spPr/>
        <p:txBody>
          <a:bodyPr/>
          <a:lstStyle/>
          <a:p>
            <a:pPr defTabSz="1219170">
              <a:buClr>
                <a:srgbClr val="000000"/>
              </a:buClr>
            </a:pPr>
            <a:r>
              <a:rPr lang="en-US" kern="0"/>
              <a:t>/   </a:t>
            </a:r>
            <a:fld id="{00000000-1234-1234-1234-123412341234}" type="slidenum">
              <a:rPr lang="en-US" kern="0" smtClean="0"/>
              <a:pPr defTabSz="1219170">
                <a:buClr>
                  <a:srgbClr val="000000"/>
                </a:buClr>
              </a:pPr>
              <a:t>197</a:t>
            </a:fld>
            <a:endParaRPr kern="0"/>
          </a:p>
        </p:txBody>
      </p:sp>
    </p:spTree>
    <p:extLst>
      <p:ext uri="{BB962C8B-B14F-4D97-AF65-F5344CB8AC3E}">
        <p14:creationId xmlns:p14="http://schemas.microsoft.com/office/powerpoint/2010/main" val="2092481509"/>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08FCB8-8037-4561-B51D-AEB12C67C1A7}"/>
              </a:ext>
            </a:extLst>
          </p:cNvPr>
          <p:cNvSpPr>
            <a:spLocks noGrp="1"/>
          </p:cNvSpPr>
          <p:nvPr>
            <p:ph type="title"/>
          </p:nvPr>
        </p:nvSpPr>
        <p:spPr/>
        <p:txBody>
          <a:bodyPr/>
          <a:lstStyle/>
          <a:p>
            <a:r>
              <a:rPr lang="en-US" dirty="0">
                <a:solidFill>
                  <a:schemeClr val="accent1"/>
                </a:solidFill>
              </a:rPr>
              <a:t>Outline</a:t>
            </a:r>
          </a:p>
        </p:txBody>
      </p:sp>
      <p:sp>
        <p:nvSpPr>
          <p:cNvPr id="4" name="TextBox 3">
            <a:extLst>
              <a:ext uri="{FF2B5EF4-FFF2-40B4-BE49-F238E27FC236}">
                <a16:creationId xmlns:a16="http://schemas.microsoft.com/office/drawing/2014/main" id="{5016DDB4-030B-410D-A253-F021A383EC16}"/>
              </a:ext>
            </a:extLst>
          </p:cNvPr>
          <p:cNvSpPr txBox="1"/>
          <p:nvPr/>
        </p:nvSpPr>
        <p:spPr>
          <a:xfrm>
            <a:off x="746234" y="2659117"/>
            <a:ext cx="2028497" cy="1569660"/>
          </a:xfrm>
          <a:prstGeom prst="rect">
            <a:avLst/>
          </a:prstGeom>
          <a:noFill/>
        </p:spPr>
        <p:txBody>
          <a:bodyPr wrap="square" rtlCol="0">
            <a:spAutoFit/>
          </a:bodyPr>
          <a:lstStyle/>
          <a:p>
            <a:r>
              <a:rPr lang="en-US" sz="2400" dirty="0">
                <a:solidFill>
                  <a:schemeClr val="accent1">
                    <a:alpha val="60000"/>
                  </a:schemeClr>
                </a:solidFill>
              </a:rPr>
              <a:t>Introduction</a:t>
            </a:r>
          </a:p>
          <a:p>
            <a:endParaRPr lang="en-US" sz="2400" dirty="0">
              <a:solidFill>
                <a:schemeClr val="accent1">
                  <a:alpha val="60000"/>
                </a:schemeClr>
              </a:solidFill>
            </a:endParaRPr>
          </a:p>
          <a:p>
            <a:r>
              <a:rPr lang="en-US" sz="2400" dirty="0">
                <a:solidFill>
                  <a:schemeClr val="accent1">
                    <a:alpha val="60000"/>
                  </a:schemeClr>
                </a:solidFill>
              </a:rPr>
              <a:t>Background</a:t>
            </a:r>
          </a:p>
          <a:p>
            <a:endParaRPr lang="en-US" sz="2400" dirty="0">
              <a:solidFill>
                <a:schemeClr val="accent1"/>
              </a:solidFill>
            </a:endParaRPr>
          </a:p>
        </p:txBody>
      </p:sp>
      <p:sp>
        <p:nvSpPr>
          <p:cNvPr id="10" name="TextBox 9">
            <a:extLst>
              <a:ext uri="{FF2B5EF4-FFF2-40B4-BE49-F238E27FC236}">
                <a16:creationId xmlns:a16="http://schemas.microsoft.com/office/drawing/2014/main" id="{92361909-0094-45FE-BD45-F24DD43A181E}"/>
              </a:ext>
            </a:extLst>
          </p:cNvPr>
          <p:cNvSpPr txBox="1"/>
          <p:nvPr/>
        </p:nvSpPr>
        <p:spPr>
          <a:xfrm>
            <a:off x="3983421" y="2659117"/>
            <a:ext cx="3394841" cy="193899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BD8B13">
                    <a:alpha val="60000"/>
                  </a:srgbClr>
                </a:solidFill>
                <a:effectLst/>
                <a:uLnTx/>
                <a:uFillTx/>
                <a:latin typeface="Arial"/>
                <a:ea typeface="+mn-ea"/>
                <a:cs typeface="+mn-cs"/>
              </a:rPr>
              <a:t>Formalizing Scheme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BD8B13">
                  <a:alpha val="60000"/>
                </a:srgbClr>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BD8B13">
                    <a:alpha val="60000"/>
                  </a:srgbClr>
                </a:solidFill>
                <a:effectLst/>
                <a:uLnTx/>
                <a:uFillTx/>
                <a:latin typeface="Arial"/>
                <a:ea typeface="+mn-ea"/>
                <a:cs typeface="+mn-cs"/>
              </a:rPr>
              <a:t>Proof</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BD8B13">
                  <a:alpha val="60000"/>
                </a:srgbClr>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BD8B13">
                    <a:alpha val="60000"/>
                  </a:srgbClr>
                </a:solidFill>
                <a:effectLst/>
                <a:uLnTx/>
                <a:uFillTx/>
                <a:latin typeface="Arial"/>
                <a:ea typeface="+mn-ea"/>
                <a:cs typeface="+mn-cs"/>
              </a:rPr>
              <a:t>Validation Frameworks</a:t>
            </a:r>
          </a:p>
        </p:txBody>
      </p:sp>
      <p:sp>
        <p:nvSpPr>
          <p:cNvPr id="14" name="TextBox 13">
            <a:extLst>
              <a:ext uri="{FF2B5EF4-FFF2-40B4-BE49-F238E27FC236}">
                <a16:creationId xmlns:a16="http://schemas.microsoft.com/office/drawing/2014/main" id="{6EF28824-8EB2-405D-90D3-EEC03631A110}"/>
              </a:ext>
            </a:extLst>
          </p:cNvPr>
          <p:cNvSpPr txBox="1"/>
          <p:nvPr/>
        </p:nvSpPr>
        <p:spPr>
          <a:xfrm>
            <a:off x="7914291" y="2659117"/>
            <a:ext cx="3841529"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BD8B13"/>
                </a:solidFill>
                <a:effectLst/>
                <a:uLnTx/>
                <a:uFillTx/>
                <a:latin typeface="Arial"/>
                <a:ea typeface="+mn-ea"/>
                <a:cs typeface="+mn-cs"/>
              </a:rPr>
              <a:t>Conclusion / Future Work </a:t>
            </a:r>
          </a:p>
        </p:txBody>
      </p:sp>
      <p:cxnSp>
        <p:nvCxnSpPr>
          <p:cNvPr id="16" name="Straight Connector 15">
            <a:extLst>
              <a:ext uri="{FF2B5EF4-FFF2-40B4-BE49-F238E27FC236}">
                <a16:creationId xmlns:a16="http://schemas.microsoft.com/office/drawing/2014/main" id="{9E054453-976A-4C98-93E0-EFD0674BAB87}"/>
              </a:ext>
            </a:extLst>
          </p:cNvPr>
          <p:cNvCxnSpPr/>
          <p:nvPr/>
        </p:nvCxnSpPr>
        <p:spPr>
          <a:xfrm>
            <a:off x="3195145" y="2575034"/>
            <a:ext cx="0" cy="256032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79453D13-2D7E-4A78-B833-BEEC119B818E}"/>
              </a:ext>
            </a:extLst>
          </p:cNvPr>
          <p:cNvCxnSpPr/>
          <p:nvPr/>
        </p:nvCxnSpPr>
        <p:spPr>
          <a:xfrm>
            <a:off x="7572704" y="2609718"/>
            <a:ext cx="0" cy="2560320"/>
          </a:xfrm>
          <a:prstGeom prst="line">
            <a:avLst/>
          </a:prstGeom>
          <a:ln w="190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77008613"/>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FDE72-7E28-4CE1-BD98-35AA39F70D0A}"/>
              </a:ext>
            </a:extLst>
          </p:cNvPr>
          <p:cNvSpPr>
            <a:spLocks noGrp="1"/>
          </p:cNvSpPr>
          <p:nvPr>
            <p:ph type="title"/>
          </p:nvPr>
        </p:nvSpPr>
        <p:spPr>
          <a:xfrm>
            <a:off x="838199" y="896279"/>
            <a:ext cx="10669622" cy="625567"/>
          </a:xfrm>
        </p:spPr>
        <p:txBody>
          <a:bodyPr/>
          <a:lstStyle/>
          <a:p>
            <a:r>
              <a:rPr lang="en-US" dirty="0"/>
              <a:t>Future Work</a:t>
            </a:r>
          </a:p>
        </p:txBody>
      </p:sp>
      <p:sp>
        <p:nvSpPr>
          <p:cNvPr id="4" name="Slide Number Placeholder 3">
            <a:extLst>
              <a:ext uri="{FF2B5EF4-FFF2-40B4-BE49-F238E27FC236}">
                <a16:creationId xmlns:a16="http://schemas.microsoft.com/office/drawing/2014/main" id="{B4B50F45-2D30-4D3A-AAE4-239B110301AB}"/>
              </a:ext>
            </a:extLst>
          </p:cNvPr>
          <p:cNvSpPr>
            <a:spLocks noGrp="1"/>
          </p:cNvSpPr>
          <p:nvPr>
            <p:ph type="sldNum" idx="12"/>
          </p:nvPr>
        </p:nvSpPr>
        <p:spPr/>
        <p:txBody>
          <a:bodyPr/>
          <a:lstStyle/>
          <a:p>
            <a:pPr defTabSz="1219170">
              <a:buClr>
                <a:srgbClr val="000000"/>
              </a:buClr>
            </a:pPr>
            <a:r>
              <a:rPr lang="en-US" kern="0"/>
              <a:t>/   </a:t>
            </a:r>
            <a:fld id="{00000000-1234-1234-1234-123412341234}" type="slidenum">
              <a:rPr lang="en-US" kern="0" smtClean="0"/>
              <a:pPr defTabSz="1219170">
                <a:buClr>
                  <a:srgbClr val="000000"/>
                </a:buClr>
              </a:pPr>
              <a:t>199</a:t>
            </a:fld>
            <a:endParaRPr kern="0"/>
          </a:p>
        </p:txBody>
      </p:sp>
    </p:spTree>
    <p:extLst>
      <p:ext uri="{BB962C8B-B14F-4D97-AF65-F5344CB8AC3E}">
        <p14:creationId xmlns:p14="http://schemas.microsoft.com/office/powerpoint/2010/main" val="13863021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08FCB8-8037-4561-B51D-AEB12C67C1A7}"/>
              </a:ext>
            </a:extLst>
          </p:cNvPr>
          <p:cNvSpPr>
            <a:spLocks noGrp="1"/>
          </p:cNvSpPr>
          <p:nvPr>
            <p:ph type="title"/>
          </p:nvPr>
        </p:nvSpPr>
        <p:spPr/>
        <p:txBody>
          <a:bodyPr/>
          <a:lstStyle/>
          <a:p>
            <a:r>
              <a:rPr lang="en-US" dirty="0">
                <a:solidFill>
                  <a:schemeClr val="accent1"/>
                </a:solidFill>
              </a:rPr>
              <a:t>Outline</a:t>
            </a:r>
          </a:p>
        </p:txBody>
      </p:sp>
      <p:sp>
        <p:nvSpPr>
          <p:cNvPr id="4" name="TextBox 3">
            <a:extLst>
              <a:ext uri="{FF2B5EF4-FFF2-40B4-BE49-F238E27FC236}">
                <a16:creationId xmlns:a16="http://schemas.microsoft.com/office/drawing/2014/main" id="{5016DDB4-030B-410D-A253-F021A383EC16}"/>
              </a:ext>
            </a:extLst>
          </p:cNvPr>
          <p:cNvSpPr txBox="1"/>
          <p:nvPr/>
        </p:nvSpPr>
        <p:spPr>
          <a:xfrm>
            <a:off x="746234" y="2659117"/>
            <a:ext cx="2028497" cy="1569660"/>
          </a:xfrm>
          <a:prstGeom prst="rect">
            <a:avLst/>
          </a:prstGeom>
          <a:noFill/>
        </p:spPr>
        <p:txBody>
          <a:bodyPr wrap="square" rtlCol="0">
            <a:spAutoFit/>
          </a:bodyPr>
          <a:lstStyle/>
          <a:p>
            <a:r>
              <a:rPr lang="en-US" sz="2400" dirty="0">
                <a:solidFill>
                  <a:schemeClr val="accent1"/>
                </a:solidFill>
              </a:rPr>
              <a:t>Introduction</a:t>
            </a:r>
          </a:p>
          <a:p>
            <a:endParaRPr lang="en-US" sz="2400" dirty="0">
              <a:solidFill>
                <a:schemeClr val="accent1"/>
              </a:solidFill>
            </a:endParaRPr>
          </a:p>
          <a:p>
            <a:r>
              <a:rPr lang="en-US" sz="2400" dirty="0">
                <a:solidFill>
                  <a:schemeClr val="accent1"/>
                </a:solidFill>
              </a:rPr>
              <a:t>Background</a:t>
            </a:r>
          </a:p>
          <a:p>
            <a:endParaRPr lang="en-US" sz="2400" dirty="0">
              <a:solidFill>
                <a:schemeClr val="accent1"/>
              </a:solidFill>
            </a:endParaRPr>
          </a:p>
        </p:txBody>
      </p:sp>
      <p:sp>
        <p:nvSpPr>
          <p:cNvPr id="10" name="TextBox 9">
            <a:extLst>
              <a:ext uri="{FF2B5EF4-FFF2-40B4-BE49-F238E27FC236}">
                <a16:creationId xmlns:a16="http://schemas.microsoft.com/office/drawing/2014/main" id="{92361909-0094-45FE-BD45-F24DD43A181E}"/>
              </a:ext>
            </a:extLst>
          </p:cNvPr>
          <p:cNvSpPr txBox="1"/>
          <p:nvPr/>
        </p:nvSpPr>
        <p:spPr>
          <a:xfrm>
            <a:off x="3983421" y="2659117"/>
            <a:ext cx="3394841" cy="193899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BD8B13"/>
                </a:solidFill>
                <a:effectLst/>
                <a:uLnTx/>
                <a:uFillTx/>
                <a:latin typeface="Arial"/>
                <a:ea typeface="+mn-ea"/>
                <a:cs typeface="+mn-cs"/>
              </a:rPr>
              <a:t>Definitions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BD8B13"/>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BD8B13"/>
                </a:solidFill>
                <a:effectLst/>
                <a:uLnTx/>
                <a:uFillTx/>
                <a:latin typeface="Arial"/>
                <a:ea typeface="+mn-ea"/>
                <a:cs typeface="+mn-cs"/>
              </a:rPr>
              <a:t>Proof</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BD8B13"/>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BD8B13"/>
                </a:solidFill>
                <a:effectLst/>
                <a:uLnTx/>
                <a:uFillTx/>
                <a:latin typeface="Arial"/>
                <a:ea typeface="+mn-ea"/>
                <a:cs typeface="+mn-cs"/>
              </a:rPr>
              <a:t>Validation Frameworks</a:t>
            </a:r>
          </a:p>
        </p:txBody>
      </p:sp>
      <p:sp>
        <p:nvSpPr>
          <p:cNvPr id="14" name="TextBox 13">
            <a:extLst>
              <a:ext uri="{FF2B5EF4-FFF2-40B4-BE49-F238E27FC236}">
                <a16:creationId xmlns:a16="http://schemas.microsoft.com/office/drawing/2014/main" id="{6EF28824-8EB2-405D-90D3-EEC03631A110}"/>
              </a:ext>
            </a:extLst>
          </p:cNvPr>
          <p:cNvSpPr txBox="1"/>
          <p:nvPr/>
        </p:nvSpPr>
        <p:spPr>
          <a:xfrm>
            <a:off x="7914291" y="2659117"/>
            <a:ext cx="3841529"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BD8B13"/>
                </a:solidFill>
                <a:effectLst/>
                <a:uLnTx/>
                <a:uFillTx/>
                <a:latin typeface="Arial"/>
                <a:ea typeface="+mn-ea"/>
                <a:cs typeface="+mn-cs"/>
              </a:rPr>
              <a:t>Conclusion / Future Work </a:t>
            </a:r>
          </a:p>
        </p:txBody>
      </p:sp>
      <p:cxnSp>
        <p:nvCxnSpPr>
          <p:cNvPr id="16" name="Straight Connector 15">
            <a:extLst>
              <a:ext uri="{FF2B5EF4-FFF2-40B4-BE49-F238E27FC236}">
                <a16:creationId xmlns:a16="http://schemas.microsoft.com/office/drawing/2014/main" id="{9E054453-976A-4C98-93E0-EFD0674BAB87}"/>
              </a:ext>
            </a:extLst>
          </p:cNvPr>
          <p:cNvCxnSpPr/>
          <p:nvPr/>
        </p:nvCxnSpPr>
        <p:spPr>
          <a:xfrm>
            <a:off x="3195145" y="2575034"/>
            <a:ext cx="0" cy="256032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79453D13-2D7E-4A78-B833-BEEC119B818E}"/>
              </a:ext>
            </a:extLst>
          </p:cNvPr>
          <p:cNvCxnSpPr/>
          <p:nvPr/>
        </p:nvCxnSpPr>
        <p:spPr>
          <a:xfrm>
            <a:off x="7572704" y="2609718"/>
            <a:ext cx="0" cy="2560320"/>
          </a:xfrm>
          <a:prstGeom prst="line">
            <a:avLst/>
          </a:prstGeom>
          <a:ln w="190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38086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FDE72-7E28-4CE1-BD98-35AA39F70D0A}"/>
              </a:ext>
            </a:extLst>
          </p:cNvPr>
          <p:cNvSpPr>
            <a:spLocks noGrp="1"/>
          </p:cNvSpPr>
          <p:nvPr>
            <p:ph type="title"/>
          </p:nvPr>
        </p:nvSpPr>
        <p:spPr>
          <a:xfrm>
            <a:off x="838199" y="896279"/>
            <a:ext cx="10669622" cy="625567"/>
          </a:xfrm>
        </p:spPr>
        <p:txBody>
          <a:bodyPr/>
          <a:lstStyle/>
          <a:p>
            <a:r>
              <a:rPr lang="en-US" dirty="0"/>
              <a:t>More on </a:t>
            </a:r>
            <a:r>
              <a:rPr lang="en-US" dirty="0" err="1"/>
              <a:t>Automath</a:t>
            </a:r>
            <a:r>
              <a:rPr lang="en-US" dirty="0"/>
              <a:t> and Intuitionistic Logic</a:t>
            </a:r>
          </a:p>
        </p:txBody>
      </p:sp>
      <p:sp>
        <p:nvSpPr>
          <p:cNvPr id="4" name="Slide Number Placeholder 3">
            <a:extLst>
              <a:ext uri="{FF2B5EF4-FFF2-40B4-BE49-F238E27FC236}">
                <a16:creationId xmlns:a16="http://schemas.microsoft.com/office/drawing/2014/main" id="{B4B50F45-2D30-4D3A-AAE4-239B110301AB}"/>
              </a:ext>
            </a:extLst>
          </p:cNvPr>
          <p:cNvSpPr>
            <a:spLocks noGrp="1"/>
          </p:cNvSpPr>
          <p:nvPr>
            <p:ph type="sldNum" idx="12"/>
          </p:nvPr>
        </p:nvSpPr>
        <p:spPr/>
        <p:txBody>
          <a:bodyPr/>
          <a:lstStyle/>
          <a:p>
            <a:pPr defTabSz="1219170">
              <a:buClr>
                <a:srgbClr val="000000"/>
              </a:buClr>
            </a:pPr>
            <a:r>
              <a:rPr lang="en-US" kern="0"/>
              <a:t>/   </a:t>
            </a:r>
            <a:fld id="{00000000-1234-1234-1234-123412341234}" type="slidenum">
              <a:rPr lang="en-US" kern="0" smtClean="0"/>
              <a:pPr defTabSz="1219170">
                <a:buClr>
                  <a:srgbClr val="000000"/>
                </a:buClr>
              </a:pPr>
              <a:t>20</a:t>
            </a:fld>
            <a:endParaRPr kern="0"/>
          </a:p>
        </p:txBody>
      </p:sp>
      <p:pic>
        <p:nvPicPr>
          <p:cNvPr id="6" name="Picture 5">
            <a:extLst>
              <a:ext uri="{FF2B5EF4-FFF2-40B4-BE49-F238E27FC236}">
                <a16:creationId xmlns:a16="http://schemas.microsoft.com/office/drawing/2014/main" id="{73197C5E-C437-4A32-BD55-AA199DF5BB82}"/>
              </a:ext>
            </a:extLst>
          </p:cNvPr>
          <p:cNvPicPr>
            <a:picLocks noChangeAspect="1"/>
          </p:cNvPicPr>
          <p:nvPr/>
        </p:nvPicPr>
        <p:blipFill>
          <a:blip r:embed="rId3"/>
          <a:stretch>
            <a:fillRect/>
          </a:stretch>
        </p:blipFill>
        <p:spPr>
          <a:xfrm>
            <a:off x="7287430" y="2927503"/>
            <a:ext cx="2295525" cy="1333500"/>
          </a:xfrm>
          <a:prstGeom prst="rect">
            <a:avLst/>
          </a:prstGeom>
        </p:spPr>
      </p:pic>
      <p:pic>
        <p:nvPicPr>
          <p:cNvPr id="5" name="Picture 4">
            <a:extLst>
              <a:ext uri="{FF2B5EF4-FFF2-40B4-BE49-F238E27FC236}">
                <a16:creationId xmlns:a16="http://schemas.microsoft.com/office/drawing/2014/main" id="{98E75686-7A4F-46DB-AA74-F059BD994FA4}"/>
              </a:ext>
            </a:extLst>
          </p:cNvPr>
          <p:cNvPicPr>
            <a:picLocks noChangeAspect="1"/>
          </p:cNvPicPr>
          <p:nvPr/>
        </p:nvPicPr>
        <p:blipFill>
          <a:blip r:embed="rId4"/>
          <a:stretch>
            <a:fillRect/>
          </a:stretch>
        </p:blipFill>
        <p:spPr>
          <a:xfrm>
            <a:off x="1384395" y="2170338"/>
            <a:ext cx="3914775" cy="3248025"/>
          </a:xfrm>
          <a:prstGeom prst="rect">
            <a:avLst/>
          </a:prstGeom>
        </p:spPr>
      </p:pic>
    </p:spTree>
    <p:extLst>
      <p:ext uri="{BB962C8B-B14F-4D97-AF65-F5344CB8AC3E}">
        <p14:creationId xmlns:p14="http://schemas.microsoft.com/office/powerpoint/2010/main" val="97422579"/>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FDE72-7E28-4CE1-BD98-35AA39F70D0A}"/>
              </a:ext>
            </a:extLst>
          </p:cNvPr>
          <p:cNvSpPr>
            <a:spLocks noGrp="1"/>
          </p:cNvSpPr>
          <p:nvPr>
            <p:ph type="title"/>
          </p:nvPr>
        </p:nvSpPr>
        <p:spPr>
          <a:xfrm>
            <a:off x="838199" y="896279"/>
            <a:ext cx="10669622" cy="625567"/>
          </a:xfrm>
        </p:spPr>
        <p:txBody>
          <a:bodyPr/>
          <a:lstStyle/>
          <a:p>
            <a:r>
              <a:rPr lang="en-US" dirty="0"/>
              <a:t>Future Work</a:t>
            </a:r>
          </a:p>
        </p:txBody>
      </p:sp>
      <p:sp>
        <p:nvSpPr>
          <p:cNvPr id="4" name="Slide Number Placeholder 3">
            <a:extLst>
              <a:ext uri="{FF2B5EF4-FFF2-40B4-BE49-F238E27FC236}">
                <a16:creationId xmlns:a16="http://schemas.microsoft.com/office/drawing/2014/main" id="{B4B50F45-2D30-4D3A-AAE4-239B110301AB}"/>
              </a:ext>
            </a:extLst>
          </p:cNvPr>
          <p:cNvSpPr>
            <a:spLocks noGrp="1"/>
          </p:cNvSpPr>
          <p:nvPr>
            <p:ph type="sldNum" idx="12"/>
          </p:nvPr>
        </p:nvSpPr>
        <p:spPr/>
        <p:txBody>
          <a:bodyPr/>
          <a:lstStyle/>
          <a:p>
            <a:pPr defTabSz="1219170">
              <a:buClr>
                <a:srgbClr val="000000"/>
              </a:buClr>
            </a:pPr>
            <a:r>
              <a:rPr lang="en-US" kern="0"/>
              <a:t>/   </a:t>
            </a:r>
            <a:fld id="{00000000-1234-1234-1234-123412341234}" type="slidenum">
              <a:rPr lang="en-US" kern="0" smtClean="0"/>
              <a:pPr defTabSz="1219170">
                <a:buClr>
                  <a:srgbClr val="000000"/>
                </a:buClr>
              </a:pPr>
              <a:t>200</a:t>
            </a:fld>
            <a:endParaRPr kern="0"/>
          </a:p>
        </p:txBody>
      </p:sp>
    </p:spTree>
    <p:extLst>
      <p:ext uri="{BB962C8B-B14F-4D97-AF65-F5344CB8AC3E}">
        <p14:creationId xmlns:p14="http://schemas.microsoft.com/office/powerpoint/2010/main" val="4142656122"/>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FDE72-7E28-4CE1-BD98-35AA39F70D0A}"/>
              </a:ext>
            </a:extLst>
          </p:cNvPr>
          <p:cNvSpPr>
            <a:spLocks noGrp="1"/>
          </p:cNvSpPr>
          <p:nvPr>
            <p:ph type="title"/>
          </p:nvPr>
        </p:nvSpPr>
        <p:spPr>
          <a:xfrm>
            <a:off x="838199" y="896279"/>
            <a:ext cx="10669622" cy="625567"/>
          </a:xfrm>
        </p:spPr>
        <p:txBody>
          <a:bodyPr/>
          <a:lstStyle/>
          <a:p>
            <a:r>
              <a:rPr lang="en-US" dirty="0"/>
              <a:t>Future Work</a:t>
            </a:r>
          </a:p>
        </p:txBody>
      </p:sp>
      <p:sp>
        <p:nvSpPr>
          <p:cNvPr id="4" name="Slide Number Placeholder 3">
            <a:extLst>
              <a:ext uri="{FF2B5EF4-FFF2-40B4-BE49-F238E27FC236}">
                <a16:creationId xmlns:a16="http://schemas.microsoft.com/office/drawing/2014/main" id="{B4B50F45-2D30-4D3A-AAE4-239B110301AB}"/>
              </a:ext>
            </a:extLst>
          </p:cNvPr>
          <p:cNvSpPr>
            <a:spLocks noGrp="1"/>
          </p:cNvSpPr>
          <p:nvPr>
            <p:ph type="sldNum" idx="12"/>
          </p:nvPr>
        </p:nvSpPr>
        <p:spPr/>
        <p:txBody>
          <a:bodyPr/>
          <a:lstStyle/>
          <a:p>
            <a:pPr defTabSz="1219170">
              <a:buClr>
                <a:srgbClr val="000000"/>
              </a:buClr>
            </a:pPr>
            <a:r>
              <a:rPr lang="en-US" kern="0"/>
              <a:t>/   </a:t>
            </a:r>
            <a:fld id="{00000000-1234-1234-1234-123412341234}" type="slidenum">
              <a:rPr lang="en-US" kern="0" smtClean="0"/>
              <a:pPr defTabSz="1219170">
                <a:buClr>
                  <a:srgbClr val="000000"/>
                </a:buClr>
              </a:pPr>
              <a:t>201</a:t>
            </a:fld>
            <a:endParaRPr kern="0"/>
          </a:p>
        </p:txBody>
      </p:sp>
    </p:spTree>
    <p:extLst>
      <p:ext uri="{BB962C8B-B14F-4D97-AF65-F5344CB8AC3E}">
        <p14:creationId xmlns:p14="http://schemas.microsoft.com/office/powerpoint/2010/main" val="2834382870"/>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FDE72-7E28-4CE1-BD98-35AA39F70D0A}"/>
              </a:ext>
            </a:extLst>
          </p:cNvPr>
          <p:cNvSpPr>
            <a:spLocks noGrp="1"/>
          </p:cNvSpPr>
          <p:nvPr>
            <p:ph type="title"/>
          </p:nvPr>
        </p:nvSpPr>
        <p:spPr>
          <a:xfrm>
            <a:off x="838199" y="896279"/>
            <a:ext cx="10669622" cy="625567"/>
          </a:xfrm>
        </p:spPr>
        <p:txBody>
          <a:bodyPr/>
          <a:lstStyle/>
          <a:p>
            <a:r>
              <a:rPr lang="en-US" dirty="0"/>
              <a:t>Future Work</a:t>
            </a:r>
          </a:p>
        </p:txBody>
      </p:sp>
      <p:sp>
        <p:nvSpPr>
          <p:cNvPr id="4" name="Slide Number Placeholder 3">
            <a:extLst>
              <a:ext uri="{FF2B5EF4-FFF2-40B4-BE49-F238E27FC236}">
                <a16:creationId xmlns:a16="http://schemas.microsoft.com/office/drawing/2014/main" id="{B4B50F45-2D30-4D3A-AAE4-239B110301AB}"/>
              </a:ext>
            </a:extLst>
          </p:cNvPr>
          <p:cNvSpPr>
            <a:spLocks noGrp="1"/>
          </p:cNvSpPr>
          <p:nvPr>
            <p:ph type="sldNum" idx="12"/>
          </p:nvPr>
        </p:nvSpPr>
        <p:spPr/>
        <p:txBody>
          <a:bodyPr/>
          <a:lstStyle/>
          <a:p>
            <a:pPr defTabSz="1219170">
              <a:buClr>
                <a:srgbClr val="000000"/>
              </a:buClr>
            </a:pPr>
            <a:r>
              <a:rPr lang="en-US" kern="0"/>
              <a:t>/   </a:t>
            </a:r>
            <a:fld id="{00000000-1234-1234-1234-123412341234}" type="slidenum">
              <a:rPr lang="en-US" kern="0" smtClean="0"/>
              <a:pPr defTabSz="1219170">
                <a:buClr>
                  <a:srgbClr val="000000"/>
                </a:buClr>
              </a:pPr>
              <a:t>202</a:t>
            </a:fld>
            <a:endParaRPr kern="0"/>
          </a:p>
        </p:txBody>
      </p:sp>
    </p:spTree>
    <p:extLst>
      <p:ext uri="{BB962C8B-B14F-4D97-AF65-F5344CB8AC3E}">
        <p14:creationId xmlns:p14="http://schemas.microsoft.com/office/powerpoint/2010/main" val="332459755"/>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FDE72-7E28-4CE1-BD98-35AA39F70D0A}"/>
              </a:ext>
            </a:extLst>
          </p:cNvPr>
          <p:cNvSpPr>
            <a:spLocks noGrp="1"/>
          </p:cNvSpPr>
          <p:nvPr>
            <p:ph type="title"/>
          </p:nvPr>
        </p:nvSpPr>
        <p:spPr>
          <a:xfrm>
            <a:off x="838199" y="896279"/>
            <a:ext cx="10669622" cy="625567"/>
          </a:xfrm>
        </p:spPr>
        <p:txBody>
          <a:bodyPr/>
          <a:lstStyle/>
          <a:p>
            <a:r>
              <a:rPr lang="en-US" dirty="0"/>
              <a:t>Future Work</a:t>
            </a:r>
          </a:p>
        </p:txBody>
      </p:sp>
      <p:sp>
        <p:nvSpPr>
          <p:cNvPr id="4" name="Slide Number Placeholder 3">
            <a:extLst>
              <a:ext uri="{FF2B5EF4-FFF2-40B4-BE49-F238E27FC236}">
                <a16:creationId xmlns:a16="http://schemas.microsoft.com/office/drawing/2014/main" id="{B4B50F45-2D30-4D3A-AAE4-239B110301AB}"/>
              </a:ext>
            </a:extLst>
          </p:cNvPr>
          <p:cNvSpPr>
            <a:spLocks noGrp="1"/>
          </p:cNvSpPr>
          <p:nvPr>
            <p:ph type="sldNum" idx="12"/>
          </p:nvPr>
        </p:nvSpPr>
        <p:spPr/>
        <p:txBody>
          <a:bodyPr/>
          <a:lstStyle/>
          <a:p>
            <a:pPr defTabSz="1219170">
              <a:buClr>
                <a:srgbClr val="000000"/>
              </a:buClr>
            </a:pPr>
            <a:r>
              <a:rPr lang="en-US" kern="0"/>
              <a:t>/   </a:t>
            </a:r>
            <a:fld id="{00000000-1234-1234-1234-123412341234}" type="slidenum">
              <a:rPr lang="en-US" kern="0" smtClean="0"/>
              <a:pPr defTabSz="1219170">
                <a:buClr>
                  <a:srgbClr val="000000"/>
                </a:buClr>
              </a:pPr>
              <a:t>203</a:t>
            </a:fld>
            <a:endParaRPr kern="0"/>
          </a:p>
        </p:txBody>
      </p:sp>
    </p:spTree>
    <p:extLst>
      <p:ext uri="{BB962C8B-B14F-4D97-AF65-F5344CB8AC3E}">
        <p14:creationId xmlns:p14="http://schemas.microsoft.com/office/powerpoint/2010/main" val="4176454193"/>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47BFCA-34CB-462F-8205-1F3C99E3C2F1}"/>
              </a:ext>
            </a:extLst>
          </p:cNvPr>
          <p:cNvSpPr>
            <a:spLocks noGrp="1"/>
          </p:cNvSpPr>
          <p:nvPr>
            <p:ph type="title"/>
          </p:nvPr>
        </p:nvSpPr>
        <p:spPr/>
        <p:txBody>
          <a:bodyPr/>
          <a:lstStyle/>
          <a:p>
            <a:r>
              <a:rPr lang="en-US" dirty="0"/>
              <a:t>Bibliography</a:t>
            </a:r>
          </a:p>
        </p:txBody>
      </p:sp>
      <p:sp>
        <p:nvSpPr>
          <p:cNvPr id="3" name="Text Placeholder 2">
            <a:extLst>
              <a:ext uri="{FF2B5EF4-FFF2-40B4-BE49-F238E27FC236}">
                <a16:creationId xmlns:a16="http://schemas.microsoft.com/office/drawing/2014/main" id="{FB0872BD-A8E7-4150-9274-44D6BE43204A}"/>
              </a:ext>
            </a:extLst>
          </p:cNvPr>
          <p:cNvSpPr>
            <a:spLocks noGrp="1"/>
          </p:cNvSpPr>
          <p:nvPr>
            <p:ph type="body" idx="1"/>
          </p:nvPr>
        </p:nvSpPr>
        <p:spPr/>
        <p:txBody>
          <a:bodyPr/>
          <a:lstStyle/>
          <a:p>
            <a:pPr marL="673095" indent="-457200">
              <a:spcBef>
                <a:spcPts val="0"/>
              </a:spcBef>
              <a:buFont typeface="+mj-lt"/>
              <a:buAutoNum type="arabicPeriod"/>
            </a:pPr>
            <a:r>
              <a:rPr lang="en-US" sz="1000" dirty="0">
                <a:effectLst/>
                <a:latin typeface="+mn-lt"/>
              </a:rPr>
              <a:t>K. Sandler, L. Ohrstrom, L. Moy, and R. </a:t>
            </a:r>
            <a:r>
              <a:rPr lang="en-US" sz="1000" dirty="0" err="1">
                <a:effectLst/>
                <a:latin typeface="+mn-lt"/>
              </a:rPr>
              <a:t>McVay</a:t>
            </a:r>
            <a:r>
              <a:rPr lang="en-US" sz="1000" dirty="0">
                <a:effectLst/>
                <a:latin typeface="+mn-lt"/>
              </a:rPr>
              <a:t>, “Killed by code: Software transparency in implantable medical devices,” </a:t>
            </a:r>
            <a:r>
              <a:rPr lang="en-US" sz="1000" i="1" dirty="0">
                <a:effectLst/>
                <a:latin typeface="+mn-lt"/>
              </a:rPr>
              <a:t>Software Freedom Law Center</a:t>
            </a:r>
            <a:r>
              <a:rPr lang="en-US" sz="1000" dirty="0">
                <a:effectLst/>
                <a:latin typeface="+mn-lt"/>
              </a:rPr>
              <a:t>, pp. 308–319, 2010.</a:t>
            </a:r>
          </a:p>
          <a:p>
            <a:pPr marL="673095" indent="-457200">
              <a:spcBef>
                <a:spcPts val="0"/>
              </a:spcBef>
              <a:buFont typeface="+mj-lt"/>
              <a:buAutoNum type="arabicPeriod"/>
            </a:pPr>
            <a:r>
              <a:rPr lang="en-US" sz="1000" dirty="0">
                <a:effectLst/>
                <a:latin typeface="+mn-lt"/>
              </a:rPr>
              <a:t>I. Lee </a:t>
            </a:r>
            <a:r>
              <a:rPr lang="en-US" sz="1000" i="1" dirty="0">
                <a:effectLst/>
                <a:latin typeface="+mn-lt"/>
              </a:rPr>
              <a:t>et al.</a:t>
            </a:r>
            <a:r>
              <a:rPr lang="en-US" sz="1000" dirty="0">
                <a:effectLst/>
                <a:latin typeface="+mn-lt"/>
              </a:rPr>
              <a:t>, “High-confidence medical device software and systems,” </a:t>
            </a:r>
            <a:r>
              <a:rPr lang="en-US" sz="1000" i="1" dirty="0">
                <a:effectLst/>
                <a:latin typeface="+mn-lt"/>
              </a:rPr>
              <a:t>Computer</a:t>
            </a:r>
            <a:r>
              <a:rPr lang="en-US" sz="1000" dirty="0">
                <a:effectLst/>
                <a:latin typeface="+mn-lt"/>
              </a:rPr>
              <a:t>, vol. 39, no. 4, pp. 33–38, 2006, </a:t>
            </a:r>
            <a:r>
              <a:rPr lang="en-US" sz="1000" dirty="0" err="1">
                <a:effectLst/>
                <a:latin typeface="+mn-lt"/>
              </a:rPr>
              <a:t>doi</a:t>
            </a:r>
            <a:r>
              <a:rPr lang="en-US" sz="1000" dirty="0">
                <a:effectLst/>
                <a:latin typeface="+mn-lt"/>
              </a:rPr>
              <a:t>: </a:t>
            </a:r>
            <a:r>
              <a:rPr lang="en-US" sz="1000" dirty="0">
                <a:effectLst/>
                <a:latin typeface="+mn-lt"/>
                <a:hlinkClick r:id="rId3"/>
              </a:rPr>
              <a:t>10.1109/MC.2006.127</a:t>
            </a:r>
            <a:r>
              <a:rPr lang="en-US" sz="1000" dirty="0">
                <a:effectLst/>
                <a:latin typeface="+mn-lt"/>
              </a:rPr>
              <a:t>.</a:t>
            </a:r>
          </a:p>
          <a:p>
            <a:pPr marL="673095" indent="-457200">
              <a:spcBef>
                <a:spcPts val="0"/>
              </a:spcBef>
              <a:buFont typeface="+mj-lt"/>
              <a:buAutoNum type="arabicPeriod"/>
            </a:pPr>
            <a:r>
              <a:rPr lang="en-US" sz="1000" dirty="0">
                <a:effectLst/>
                <a:latin typeface="+mn-lt"/>
              </a:rPr>
              <a:t>J. </a:t>
            </a:r>
            <a:r>
              <a:rPr lang="en-US" sz="1000" dirty="0" err="1">
                <a:effectLst/>
                <a:latin typeface="+mn-lt"/>
              </a:rPr>
              <a:t>Mccarthy</a:t>
            </a:r>
            <a:r>
              <a:rPr lang="en-US" sz="1000" dirty="0">
                <a:effectLst/>
                <a:latin typeface="+mn-lt"/>
              </a:rPr>
              <a:t> and J. Painter, “Correctness of a compiler for arithmetic expressions,” 1967, pp. 33–41.</a:t>
            </a:r>
          </a:p>
          <a:p>
            <a:pPr marL="673095" indent="-457200">
              <a:spcBef>
                <a:spcPts val="0"/>
              </a:spcBef>
              <a:buFont typeface="+mj-lt"/>
              <a:buAutoNum type="arabicPeriod"/>
            </a:pPr>
            <a:r>
              <a:rPr lang="en-US" sz="1000" dirty="0">
                <a:effectLst/>
                <a:latin typeface="+mn-lt"/>
              </a:rPr>
              <a:t>N. G. de Bruijn, “A Survey of the Project </a:t>
            </a:r>
            <a:r>
              <a:rPr lang="en-US" sz="1000" dirty="0" err="1">
                <a:effectLst/>
                <a:latin typeface="+mn-lt"/>
              </a:rPr>
              <a:t>Automath</a:t>
            </a:r>
            <a:r>
              <a:rPr lang="en-US" sz="1000" dirty="0">
                <a:effectLst/>
                <a:latin typeface="+mn-lt"/>
              </a:rPr>
              <a:t>**Reprinted from: Seldin, J. P. and Hindley, J. R., eds., To H. B. Curry: Essays on Combinatory Logic, Lambda Calculus and Formalism, p. 579-606, by courtesy of Academic Press Inc., Orlando.,” in </a:t>
            </a:r>
            <a:r>
              <a:rPr lang="en-US" sz="1000" i="1" dirty="0">
                <a:effectLst/>
                <a:latin typeface="+mn-lt"/>
              </a:rPr>
              <a:t>Selected Papers on </a:t>
            </a:r>
            <a:r>
              <a:rPr lang="en-US" sz="1000" i="1" dirty="0" err="1">
                <a:effectLst/>
                <a:latin typeface="+mn-lt"/>
              </a:rPr>
              <a:t>Automath</a:t>
            </a:r>
            <a:r>
              <a:rPr lang="en-US" sz="1000" dirty="0">
                <a:effectLst/>
                <a:latin typeface="+mn-lt"/>
              </a:rPr>
              <a:t>, vol. 133, R. P. </a:t>
            </a:r>
            <a:r>
              <a:rPr lang="en-US" sz="1000" dirty="0" err="1">
                <a:effectLst/>
                <a:latin typeface="+mn-lt"/>
              </a:rPr>
              <a:t>Nederpelt</a:t>
            </a:r>
            <a:r>
              <a:rPr lang="en-US" sz="1000" dirty="0">
                <a:effectLst/>
                <a:latin typeface="+mn-lt"/>
              </a:rPr>
              <a:t>, J. H. </a:t>
            </a:r>
            <a:r>
              <a:rPr lang="en-US" sz="1000" dirty="0" err="1">
                <a:effectLst/>
                <a:latin typeface="+mn-lt"/>
              </a:rPr>
              <a:t>Geuvers</a:t>
            </a:r>
            <a:r>
              <a:rPr lang="en-US" sz="1000" dirty="0">
                <a:effectLst/>
                <a:latin typeface="+mn-lt"/>
              </a:rPr>
              <a:t>, and R. C. de </a:t>
            </a:r>
            <a:r>
              <a:rPr lang="en-US" sz="1000" dirty="0" err="1">
                <a:effectLst/>
                <a:latin typeface="+mn-lt"/>
              </a:rPr>
              <a:t>Vrijer</a:t>
            </a:r>
            <a:r>
              <a:rPr lang="en-US" sz="1000" dirty="0">
                <a:effectLst/>
                <a:latin typeface="+mn-lt"/>
              </a:rPr>
              <a:t>, Eds. Elsevier, 1994, pp. 141–161. </a:t>
            </a:r>
            <a:r>
              <a:rPr lang="en-US" sz="1000" dirty="0" err="1">
                <a:effectLst/>
                <a:latin typeface="+mn-lt"/>
              </a:rPr>
              <a:t>doi</a:t>
            </a:r>
            <a:r>
              <a:rPr lang="en-US" sz="1000" dirty="0">
                <a:effectLst/>
                <a:latin typeface="+mn-lt"/>
              </a:rPr>
              <a:t>: </a:t>
            </a:r>
            <a:r>
              <a:rPr lang="en-US" sz="1000" dirty="0">
                <a:effectLst/>
                <a:latin typeface="+mn-lt"/>
                <a:hlinkClick r:id="rId4"/>
              </a:rPr>
              <a:t>10.1016/S0049-237X(08)70203-9</a:t>
            </a:r>
            <a:r>
              <a:rPr lang="en-US" sz="1000" dirty="0">
                <a:latin typeface="+mn-lt"/>
              </a:rPr>
              <a:t>.</a:t>
            </a:r>
          </a:p>
          <a:p>
            <a:pPr marL="673095" indent="-457200">
              <a:spcBef>
                <a:spcPts val="0"/>
              </a:spcBef>
              <a:buFont typeface="+mj-lt"/>
              <a:buAutoNum type="arabicPeriod"/>
            </a:pPr>
            <a:r>
              <a:rPr lang="en-US" sz="1000" dirty="0">
                <a:effectLst/>
                <a:latin typeface="+mn-lt"/>
              </a:rPr>
              <a:t>J.-Y. Girard, “</a:t>
            </a:r>
            <a:r>
              <a:rPr lang="en-US" sz="1000" dirty="0" err="1">
                <a:effectLst/>
                <a:latin typeface="+mn-lt"/>
              </a:rPr>
              <a:t>Interprétation</a:t>
            </a:r>
            <a:r>
              <a:rPr lang="en-US" sz="1000" dirty="0">
                <a:effectLst/>
                <a:latin typeface="+mn-lt"/>
              </a:rPr>
              <a:t> </a:t>
            </a:r>
            <a:r>
              <a:rPr lang="en-US" sz="1000" dirty="0" err="1">
                <a:effectLst/>
                <a:latin typeface="+mn-lt"/>
              </a:rPr>
              <a:t>fonctionnelle</a:t>
            </a:r>
            <a:r>
              <a:rPr lang="en-US" sz="1000" dirty="0">
                <a:effectLst/>
                <a:latin typeface="+mn-lt"/>
              </a:rPr>
              <a:t> et </a:t>
            </a:r>
            <a:r>
              <a:rPr lang="en-US" sz="1000" dirty="0" err="1">
                <a:effectLst/>
                <a:latin typeface="+mn-lt"/>
              </a:rPr>
              <a:t>élimination</a:t>
            </a:r>
            <a:r>
              <a:rPr lang="en-US" sz="1000" dirty="0">
                <a:effectLst/>
                <a:latin typeface="+mn-lt"/>
              </a:rPr>
              <a:t> des </a:t>
            </a:r>
            <a:r>
              <a:rPr lang="en-US" sz="1000" dirty="0" err="1">
                <a:effectLst/>
                <a:latin typeface="+mn-lt"/>
              </a:rPr>
              <a:t>coupures</a:t>
            </a:r>
            <a:r>
              <a:rPr lang="en-US" sz="1000" dirty="0">
                <a:effectLst/>
                <a:latin typeface="+mn-lt"/>
              </a:rPr>
              <a:t> de </a:t>
            </a:r>
            <a:r>
              <a:rPr lang="en-US" sz="1000" dirty="0" err="1">
                <a:effectLst/>
                <a:latin typeface="+mn-lt"/>
              </a:rPr>
              <a:t>l’arithmétique</a:t>
            </a:r>
            <a:r>
              <a:rPr lang="en-US" sz="1000" dirty="0">
                <a:effectLst/>
                <a:latin typeface="+mn-lt"/>
              </a:rPr>
              <a:t> </a:t>
            </a:r>
            <a:r>
              <a:rPr lang="en-US" sz="1000" dirty="0" err="1">
                <a:effectLst/>
                <a:latin typeface="+mn-lt"/>
              </a:rPr>
              <a:t>d’ordre</a:t>
            </a:r>
            <a:r>
              <a:rPr lang="en-US" sz="1000" dirty="0">
                <a:effectLst/>
                <a:latin typeface="+mn-lt"/>
              </a:rPr>
              <a:t> </a:t>
            </a:r>
            <a:r>
              <a:rPr lang="en-US" sz="1000" dirty="0" err="1">
                <a:effectLst/>
                <a:latin typeface="+mn-lt"/>
              </a:rPr>
              <a:t>supérieur</a:t>
            </a:r>
            <a:r>
              <a:rPr lang="en-US" sz="1000" dirty="0">
                <a:effectLst/>
                <a:latin typeface="+mn-lt"/>
              </a:rPr>
              <a:t>,” PhD Thesis, </a:t>
            </a:r>
            <a:r>
              <a:rPr lang="en-US" sz="1000" dirty="0" err="1">
                <a:effectLst/>
                <a:latin typeface="+mn-lt"/>
              </a:rPr>
              <a:t>Éditeur</a:t>
            </a:r>
            <a:r>
              <a:rPr lang="en-US" sz="1000" dirty="0">
                <a:effectLst/>
                <a:latin typeface="+mn-lt"/>
              </a:rPr>
              <a:t> inconnu, 1972.</a:t>
            </a:r>
          </a:p>
          <a:p>
            <a:pPr marL="673095" indent="-457200">
              <a:spcBef>
                <a:spcPts val="0"/>
              </a:spcBef>
              <a:buFont typeface="+mj-lt"/>
              <a:buAutoNum type="arabicPeriod"/>
            </a:pPr>
            <a:r>
              <a:rPr lang="en-US" sz="1000" dirty="0">
                <a:effectLst/>
                <a:latin typeface="+mn-lt"/>
              </a:rPr>
              <a:t>P. Martin-</a:t>
            </a:r>
            <a:r>
              <a:rPr lang="en-US" sz="1000" dirty="0" err="1">
                <a:effectLst/>
                <a:latin typeface="+mn-lt"/>
              </a:rPr>
              <a:t>Löf</a:t>
            </a:r>
            <a:r>
              <a:rPr lang="en-US" sz="1000" dirty="0">
                <a:effectLst/>
                <a:latin typeface="+mn-lt"/>
              </a:rPr>
              <a:t>, “An intuitionistic theory of types,” </a:t>
            </a:r>
            <a:r>
              <a:rPr lang="en-US" sz="1000" i="1" dirty="0">
                <a:effectLst/>
                <a:latin typeface="+mn-lt"/>
              </a:rPr>
              <a:t>Twenty-five years of constructive type theory</a:t>
            </a:r>
            <a:r>
              <a:rPr lang="en-US" sz="1000" dirty="0">
                <a:effectLst/>
                <a:latin typeface="+mn-lt"/>
              </a:rPr>
              <a:t>, vol. 36, pp. 127–172, 1998.</a:t>
            </a:r>
          </a:p>
          <a:p>
            <a:pPr marL="673095" indent="-457200">
              <a:spcBef>
                <a:spcPts val="0"/>
              </a:spcBef>
              <a:buFont typeface="+mj-lt"/>
              <a:buAutoNum type="arabicPeriod"/>
            </a:pPr>
            <a:r>
              <a:rPr lang="en-US" sz="1000" dirty="0">
                <a:effectLst/>
                <a:latin typeface="+mn-lt"/>
              </a:rPr>
              <a:t>T. </a:t>
            </a:r>
            <a:r>
              <a:rPr lang="en-US" sz="1000" dirty="0" err="1">
                <a:effectLst/>
                <a:latin typeface="+mn-lt"/>
              </a:rPr>
              <a:t>Coquand</a:t>
            </a:r>
            <a:r>
              <a:rPr lang="en-US" sz="1000" dirty="0">
                <a:effectLst/>
                <a:latin typeface="+mn-lt"/>
              </a:rPr>
              <a:t> and G. </a:t>
            </a:r>
            <a:r>
              <a:rPr lang="en-US" sz="1000" dirty="0" err="1">
                <a:effectLst/>
                <a:latin typeface="+mn-lt"/>
              </a:rPr>
              <a:t>Huet</a:t>
            </a:r>
            <a:r>
              <a:rPr lang="en-US" sz="1000" dirty="0">
                <a:effectLst/>
                <a:latin typeface="+mn-lt"/>
              </a:rPr>
              <a:t>, “The calculus of constructions,” PhD Thesis, INRIA, 1986.</a:t>
            </a:r>
          </a:p>
          <a:p>
            <a:pPr marL="673095" indent="-457200">
              <a:spcBef>
                <a:spcPts val="0"/>
              </a:spcBef>
              <a:buFont typeface="+mj-lt"/>
              <a:buAutoNum type="arabicPeriod"/>
            </a:pPr>
            <a:r>
              <a:rPr lang="en-US" sz="1000" dirty="0">
                <a:effectLst/>
                <a:latin typeface="+mn-lt"/>
              </a:rPr>
              <a:t>X. Leroy, “Formal Verification of a Realistic Compiler,” </a:t>
            </a:r>
            <a:r>
              <a:rPr lang="en-US" sz="1000" i="1" dirty="0" err="1">
                <a:effectLst/>
                <a:latin typeface="+mn-lt"/>
              </a:rPr>
              <a:t>Commun</a:t>
            </a:r>
            <a:r>
              <a:rPr lang="en-US" sz="1000" i="1" dirty="0">
                <a:effectLst/>
                <a:latin typeface="+mn-lt"/>
              </a:rPr>
              <a:t>. ACM</a:t>
            </a:r>
            <a:r>
              <a:rPr lang="en-US" sz="1000" dirty="0">
                <a:effectLst/>
                <a:latin typeface="+mn-lt"/>
              </a:rPr>
              <a:t>, vol. 52, no. 7, pp. 107–115, Jul. 2009, </a:t>
            </a:r>
            <a:r>
              <a:rPr lang="en-US" sz="1000" dirty="0" err="1">
                <a:effectLst/>
                <a:latin typeface="+mn-lt"/>
              </a:rPr>
              <a:t>doi</a:t>
            </a:r>
            <a:r>
              <a:rPr lang="en-US" sz="1000" dirty="0">
                <a:effectLst/>
                <a:latin typeface="+mn-lt"/>
              </a:rPr>
              <a:t>: </a:t>
            </a:r>
            <a:r>
              <a:rPr lang="en-US" sz="1000" dirty="0">
                <a:effectLst/>
                <a:latin typeface="+mn-lt"/>
                <a:hlinkClick r:id="rId5"/>
              </a:rPr>
              <a:t>10.1145/1538788.1538814</a:t>
            </a:r>
            <a:r>
              <a:rPr lang="en-US" sz="1000" dirty="0">
                <a:effectLst/>
                <a:latin typeface="+mn-lt"/>
              </a:rPr>
              <a:t>.</a:t>
            </a:r>
            <a:endParaRPr lang="en-US" sz="1000" dirty="0">
              <a:latin typeface="+mn-lt"/>
            </a:endParaRPr>
          </a:p>
          <a:p>
            <a:pPr marL="673095" indent="-457200">
              <a:spcBef>
                <a:spcPts val="0"/>
              </a:spcBef>
              <a:buFont typeface="+mj-lt"/>
              <a:buAutoNum type="arabicPeriod"/>
            </a:pPr>
            <a:r>
              <a:rPr lang="en-US" sz="1000" dirty="0">
                <a:effectLst/>
                <a:latin typeface="+mn-lt"/>
              </a:rPr>
              <a:t>G. L. Steele Jr and G. J. Sussman, “The Revised Report on SCHEME: A Dialect of LISP.,” MASSACHUSETTS INST OF TECH CAMBRIDGE ARTIFICIAL IN℡LIGENCE LAB, 1978.</a:t>
            </a:r>
          </a:p>
          <a:p>
            <a:pPr marL="673095" indent="-457200">
              <a:spcBef>
                <a:spcPts val="0"/>
              </a:spcBef>
              <a:buFont typeface="+mj-lt"/>
              <a:buAutoNum type="arabicPeriod"/>
            </a:pPr>
            <a:endParaRPr lang="en-US" sz="1100" dirty="0">
              <a:effectLst/>
              <a:latin typeface="+mn-lt"/>
            </a:endParaRPr>
          </a:p>
          <a:p>
            <a:pPr marL="673095" indent="-457200">
              <a:spcBef>
                <a:spcPts val="0"/>
              </a:spcBef>
              <a:buFont typeface="+mj-lt"/>
              <a:buAutoNum type="arabicPeriod"/>
            </a:pPr>
            <a:endParaRPr lang="en-US" sz="1400" dirty="0">
              <a:effectLst/>
              <a:latin typeface="+mn-lt"/>
            </a:endParaRPr>
          </a:p>
          <a:p>
            <a:pPr marL="673095" indent="-457200">
              <a:spcBef>
                <a:spcPts val="0"/>
              </a:spcBef>
              <a:buFont typeface="+mj-lt"/>
              <a:buAutoNum type="arabicPeriod"/>
            </a:pPr>
            <a:endParaRPr lang="en-US" dirty="0">
              <a:effectLst/>
              <a:latin typeface="+mn-lt"/>
            </a:endParaRPr>
          </a:p>
          <a:p>
            <a:pPr marL="673095" indent="-457200">
              <a:spcBef>
                <a:spcPts val="0"/>
              </a:spcBef>
              <a:buFont typeface="+mj-lt"/>
              <a:buAutoNum type="arabicPeriod"/>
            </a:pPr>
            <a:endParaRPr lang="en-US" dirty="0">
              <a:effectLst/>
              <a:latin typeface="+mn-lt"/>
            </a:endParaRPr>
          </a:p>
          <a:p>
            <a:pPr marL="673095" indent="-457200">
              <a:spcBef>
                <a:spcPts val="0"/>
              </a:spcBef>
              <a:buFont typeface="+mj-lt"/>
              <a:buAutoNum type="arabicPeriod"/>
            </a:pPr>
            <a:endParaRPr lang="en-US" dirty="0">
              <a:effectLst/>
              <a:latin typeface="+mn-lt"/>
            </a:endParaRPr>
          </a:p>
          <a:p>
            <a:pPr marL="673095" indent="-457200">
              <a:spcBef>
                <a:spcPts val="0"/>
              </a:spcBef>
              <a:buFont typeface="+mj-lt"/>
              <a:buAutoNum type="arabicPeriod"/>
            </a:pPr>
            <a:endParaRPr lang="en-US" dirty="0">
              <a:effectLst/>
              <a:latin typeface="+mn-lt"/>
            </a:endParaRPr>
          </a:p>
          <a:p>
            <a:pPr marL="215895" indent="0">
              <a:spcBef>
                <a:spcPts val="0"/>
              </a:spcBef>
              <a:buNone/>
            </a:pPr>
            <a:endParaRPr lang="en-US" dirty="0">
              <a:effectLst/>
              <a:latin typeface="+mn-lt"/>
            </a:endParaRPr>
          </a:p>
          <a:p>
            <a:pPr>
              <a:spcBef>
                <a:spcPts val="0"/>
              </a:spcBef>
              <a:spcAft>
                <a:spcPts val="0"/>
              </a:spcAft>
            </a:pPr>
            <a:endParaRPr lang="en-US" dirty="0">
              <a:effectLst/>
              <a:latin typeface="+mn-lt"/>
            </a:endParaRPr>
          </a:p>
          <a:p>
            <a:pPr>
              <a:spcBef>
                <a:spcPts val="0"/>
              </a:spcBef>
              <a:spcAft>
                <a:spcPts val="0"/>
              </a:spcAft>
            </a:pPr>
            <a:endParaRPr lang="en-US" dirty="0">
              <a:latin typeface="+mn-lt"/>
            </a:endParaRPr>
          </a:p>
          <a:p>
            <a:pPr>
              <a:spcBef>
                <a:spcPts val="0"/>
              </a:spcBef>
              <a:spcAft>
                <a:spcPts val="0"/>
              </a:spcAft>
            </a:pPr>
            <a:endParaRPr lang="en-US" dirty="0">
              <a:effectLst/>
              <a:latin typeface="+mn-lt"/>
            </a:endParaRPr>
          </a:p>
          <a:p>
            <a:endParaRPr lang="en-US" dirty="0">
              <a:latin typeface="+mn-lt"/>
            </a:endParaRPr>
          </a:p>
        </p:txBody>
      </p:sp>
      <p:sp>
        <p:nvSpPr>
          <p:cNvPr id="4" name="Slide Number Placeholder 3">
            <a:extLst>
              <a:ext uri="{FF2B5EF4-FFF2-40B4-BE49-F238E27FC236}">
                <a16:creationId xmlns:a16="http://schemas.microsoft.com/office/drawing/2014/main" id="{F11DAF67-D282-4E73-9C8F-243BF0DC8126}"/>
              </a:ext>
            </a:extLst>
          </p:cNvPr>
          <p:cNvSpPr>
            <a:spLocks noGrp="1"/>
          </p:cNvSpPr>
          <p:nvPr>
            <p:ph type="sldNum" idx="12"/>
          </p:nvPr>
        </p:nvSpPr>
        <p:spPr/>
        <p:txBody>
          <a:bodyPr/>
          <a:lstStyle/>
          <a:p>
            <a:pPr defTabSz="1219170">
              <a:buClr>
                <a:srgbClr val="000000"/>
              </a:buClr>
            </a:pPr>
            <a:r>
              <a:rPr lang="en-US" kern="0"/>
              <a:t>/   </a:t>
            </a:r>
            <a:fld id="{00000000-1234-1234-1234-123412341234}" type="slidenum">
              <a:rPr lang="en-US" kern="0" smtClean="0"/>
              <a:pPr defTabSz="1219170">
                <a:buClr>
                  <a:srgbClr val="000000"/>
                </a:buClr>
              </a:pPr>
              <a:t>204</a:t>
            </a:fld>
            <a:endParaRPr kern="0"/>
          </a:p>
        </p:txBody>
      </p:sp>
    </p:spTree>
    <p:extLst>
      <p:ext uri="{BB962C8B-B14F-4D97-AF65-F5344CB8AC3E}">
        <p14:creationId xmlns:p14="http://schemas.microsoft.com/office/powerpoint/2010/main" val="28462675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FDE72-7E28-4CE1-BD98-35AA39F70D0A}"/>
              </a:ext>
            </a:extLst>
          </p:cNvPr>
          <p:cNvSpPr>
            <a:spLocks noGrp="1"/>
          </p:cNvSpPr>
          <p:nvPr>
            <p:ph type="title"/>
          </p:nvPr>
        </p:nvSpPr>
        <p:spPr>
          <a:xfrm>
            <a:off x="838199" y="896279"/>
            <a:ext cx="10669622" cy="625567"/>
          </a:xfrm>
        </p:spPr>
        <p:txBody>
          <a:bodyPr/>
          <a:lstStyle/>
          <a:p>
            <a:r>
              <a:rPr lang="en-US" dirty="0"/>
              <a:t>Girard 1972, Martin-L</a:t>
            </a:r>
            <a:r>
              <a:rPr lang="az-Cyrl-AZ" dirty="0"/>
              <a:t>ӧ</a:t>
            </a:r>
            <a:r>
              <a:rPr lang="en-US" dirty="0"/>
              <a:t>f ~1980 </a:t>
            </a:r>
          </a:p>
        </p:txBody>
      </p:sp>
      <p:sp>
        <p:nvSpPr>
          <p:cNvPr id="4" name="Slide Number Placeholder 3">
            <a:extLst>
              <a:ext uri="{FF2B5EF4-FFF2-40B4-BE49-F238E27FC236}">
                <a16:creationId xmlns:a16="http://schemas.microsoft.com/office/drawing/2014/main" id="{B4B50F45-2D30-4D3A-AAE4-239B110301AB}"/>
              </a:ext>
            </a:extLst>
          </p:cNvPr>
          <p:cNvSpPr>
            <a:spLocks noGrp="1"/>
          </p:cNvSpPr>
          <p:nvPr>
            <p:ph type="sldNum" idx="12"/>
          </p:nvPr>
        </p:nvSpPr>
        <p:spPr/>
        <p:txBody>
          <a:bodyPr/>
          <a:lstStyle/>
          <a:p>
            <a:pPr defTabSz="1219170">
              <a:buClr>
                <a:srgbClr val="000000"/>
              </a:buClr>
            </a:pPr>
            <a:r>
              <a:rPr lang="en-US" kern="0"/>
              <a:t>/   </a:t>
            </a:r>
            <a:fld id="{00000000-1234-1234-1234-123412341234}" type="slidenum">
              <a:rPr lang="en-US" kern="0" smtClean="0"/>
              <a:pPr defTabSz="1219170">
                <a:buClr>
                  <a:srgbClr val="000000"/>
                </a:buClr>
              </a:pPr>
              <a:t>21</a:t>
            </a:fld>
            <a:endParaRPr kern="0"/>
          </a:p>
        </p:txBody>
      </p:sp>
      <p:pic>
        <p:nvPicPr>
          <p:cNvPr id="9" name="Picture 8">
            <a:extLst>
              <a:ext uri="{FF2B5EF4-FFF2-40B4-BE49-F238E27FC236}">
                <a16:creationId xmlns:a16="http://schemas.microsoft.com/office/drawing/2014/main" id="{6C076DBA-BAF5-437B-855C-8B7DD8673EAA}"/>
              </a:ext>
            </a:extLst>
          </p:cNvPr>
          <p:cNvPicPr>
            <a:picLocks noChangeAspect="1"/>
          </p:cNvPicPr>
          <p:nvPr/>
        </p:nvPicPr>
        <p:blipFill rotWithShape="1">
          <a:blip r:embed="rId3"/>
          <a:srcRect b="26123"/>
          <a:stretch/>
        </p:blipFill>
        <p:spPr>
          <a:xfrm>
            <a:off x="267945" y="1521846"/>
            <a:ext cx="4533900" cy="4735735"/>
          </a:xfrm>
          <a:prstGeom prst="rect">
            <a:avLst/>
          </a:prstGeom>
        </p:spPr>
      </p:pic>
      <p:pic>
        <p:nvPicPr>
          <p:cNvPr id="11" name="Picture 10">
            <a:extLst>
              <a:ext uri="{FF2B5EF4-FFF2-40B4-BE49-F238E27FC236}">
                <a16:creationId xmlns:a16="http://schemas.microsoft.com/office/drawing/2014/main" id="{1C787165-79F2-4DF4-B5D5-F6A45FA6407E}"/>
              </a:ext>
            </a:extLst>
          </p:cNvPr>
          <p:cNvPicPr>
            <a:picLocks noChangeAspect="1"/>
          </p:cNvPicPr>
          <p:nvPr/>
        </p:nvPicPr>
        <p:blipFill rotWithShape="1">
          <a:blip r:embed="rId4"/>
          <a:srcRect t="29215" b="17292"/>
          <a:stretch/>
        </p:blipFill>
        <p:spPr>
          <a:xfrm>
            <a:off x="6064018" y="2588964"/>
            <a:ext cx="5860037" cy="3668617"/>
          </a:xfrm>
          <a:prstGeom prst="rect">
            <a:avLst/>
          </a:prstGeom>
        </p:spPr>
      </p:pic>
    </p:spTree>
    <p:extLst>
      <p:ext uri="{BB962C8B-B14F-4D97-AF65-F5344CB8AC3E}">
        <p14:creationId xmlns:p14="http://schemas.microsoft.com/office/powerpoint/2010/main" val="9661776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FDE72-7E28-4CE1-BD98-35AA39F70D0A}"/>
              </a:ext>
            </a:extLst>
          </p:cNvPr>
          <p:cNvSpPr>
            <a:spLocks noGrp="1"/>
          </p:cNvSpPr>
          <p:nvPr>
            <p:ph type="title"/>
          </p:nvPr>
        </p:nvSpPr>
        <p:spPr>
          <a:xfrm>
            <a:off x="838199" y="896279"/>
            <a:ext cx="10669622" cy="625567"/>
          </a:xfrm>
        </p:spPr>
        <p:txBody>
          <a:bodyPr/>
          <a:lstStyle/>
          <a:p>
            <a:r>
              <a:rPr lang="en-US" dirty="0" err="1"/>
              <a:t>Coquand</a:t>
            </a:r>
            <a:r>
              <a:rPr lang="en-US" dirty="0"/>
              <a:t> 1988</a:t>
            </a:r>
          </a:p>
        </p:txBody>
      </p:sp>
      <p:sp>
        <p:nvSpPr>
          <p:cNvPr id="4" name="Slide Number Placeholder 3">
            <a:extLst>
              <a:ext uri="{FF2B5EF4-FFF2-40B4-BE49-F238E27FC236}">
                <a16:creationId xmlns:a16="http://schemas.microsoft.com/office/drawing/2014/main" id="{B4B50F45-2D30-4D3A-AAE4-239B110301AB}"/>
              </a:ext>
            </a:extLst>
          </p:cNvPr>
          <p:cNvSpPr>
            <a:spLocks noGrp="1"/>
          </p:cNvSpPr>
          <p:nvPr>
            <p:ph type="sldNum" idx="12"/>
          </p:nvPr>
        </p:nvSpPr>
        <p:spPr/>
        <p:txBody>
          <a:bodyPr/>
          <a:lstStyle/>
          <a:p>
            <a:pPr defTabSz="1219170">
              <a:buClr>
                <a:srgbClr val="000000"/>
              </a:buClr>
            </a:pPr>
            <a:r>
              <a:rPr lang="en-US" kern="0"/>
              <a:t>/   </a:t>
            </a:r>
            <a:fld id="{00000000-1234-1234-1234-123412341234}" type="slidenum">
              <a:rPr lang="en-US" kern="0" smtClean="0"/>
              <a:pPr defTabSz="1219170">
                <a:buClr>
                  <a:srgbClr val="000000"/>
                </a:buClr>
              </a:pPr>
              <a:t>22</a:t>
            </a:fld>
            <a:endParaRPr kern="0"/>
          </a:p>
        </p:txBody>
      </p:sp>
      <p:pic>
        <p:nvPicPr>
          <p:cNvPr id="5" name="Picture 4">
            <a:extLst>
              <a:ext uri="{FF2B5EF4-FFF2-40B4-BE49-F238E27FC236}">
                <a16:creationId xmlns:a16="http://schemas.microsoft.com/office/drawing/2014/main" id="{0EDD1465-B21E-4599-97EE-4A5F5F74976E}"/>
              </a:ext>
            </a:extLst>
          </p:cNvPr>
          <p:cNvPicPr>
            <a:picLocks noChangeAspect="1"/>
          </p:cNvPicPr>
          <p:nvPr/>
        </p:nvPicPr>
        <p:blipFill>
          <a:blip r:embed="rId3"/>
          <a:stretch>
            <a:fillRect/>
          </a:stretch>
        </p:blipFill>
        <p:spPr>
          <a:xfrm>
            <a:off x="6961530" y="1655503"/>
            <a:ext cx="4962525" cy="4229100"/>
          </a:xfrm>
          <a:prstGeom prst="rect">
            <a:avLst/>
          </a:prstGeom>
        </p:spPr>
      </p:pic>
      <p:pic>
        <p:nvPicPr>
          <p:cNvPr id="7" name="Picture 6">
            <a:extLst>
              <a:ext uri="{FF2B5EF4-FFF2-40B4-BE49-F238E27FC236}">
                <a16:creationId xmlns:a16="http://schemas.microsoft.com/office/drawing/2014/main" id="{BF1FAF82-40A5-4F1A-B07F-DD612974A64C}"/>
              </a:ext>
            </a:extLst>
          </p:cNvPr>
          <p:cNvPicPr>
            <a:picLocks noChangeAspect="1"/>
          </p:cNvPicPr>
          <p:nvPr/>
        </p:nvPicPr>
        <p:blipFill rotWithShape="1">
          <a:blip r:embed="rId4"/>
          <a:srcRect b="30785"/>
          <a:stretch/>
        </p:blipFill>
        <p:spPr>
          <a:xfrm>
            <a:off x="0" y="1521846"/>
            <a:ext cx="5260448" cy="4746752"/>
          </a:xfrm>
          <a:prstGeom prst="rect">
            <a:avLst/>
          </a:prstGeom>
        </p:spPr>
      </p:pic>
    </p:spTree>
    <p:extLst>
      <p:ext uri="{BB962C8B-B14F-4D97-AF65-F5344CB8AC3E}">
        <p14:creationId xmlns:p14="http://schemas.microsoft.com/office/powerpoint/2010/main" val="21201952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FDE72-7E28-4CE1-BD98-35AA39F70D0A}"/>
              </a:ext>
            </a:extLst>
          </p:cNvPr>
          <p:cNvSpPr>
            <a:spLocks noGrp="1"/>
          </p:cNvSpPr>
          <p:nvPr>
            <p:ph type="title"/>
          </p:nvPr>
        </p:nvSpPr>
        <p:spPr>
          <a:xfrm>
            <a:off x="838199" y="896279"/>
            <a:ext cx="10669622" cy="625567"/>
          </a:xfrm>
        </p:spPr>
        <p:txBody>
          <a:bodyPr/>
          <a:lstStyle/>
          <a:p>
            <a:r>
              <a:rPr lang="en-US" dirty="0"/>
              <a:t>Coq ~1980s </a:t>
            </a:r>
          </a:p>
        </p:txBody>
      </p:sp>
      <p:sp>
        <p:nvSpPr>
          <p:cNvPr id="4" name="Slide Number Placeholder 3">
            <a:extLst>
              <a:ext uri="{FF2B5EF4-FFF2-40B4-BE49-F238E27FC236}">
                <a16:creationId xmlns:a16="http://schemas.microsoft.com/office/drawing/2014/main" id="{B4B50F45-2D30-4D3A-AAE4-239B110301AB}"/>
              </a:ext>
            </a:extLst>
          </p:cNvPr>
          <p:cNvSpPr>
            <a:spLocks noGrp="1"/>
          </p:cNvSpPr>
          <p:nvPr>
            <p:ph type="sldNum" idx="12"/>
          </p:nvPr>
        </p:nvSpPr>
        <p:spPr/>
        <p:txBody>
          <a:bodyPr/>
          <a:lstStyle/>
          <a:p>
            <a:pPr defTabSz="1219170">
              <a:buClr>
                <a:srgbClr val="000000"/>
              </a:buClr>
            </a:pPr>
            <a:r>
              <a:rPr lang="en-US" kern="0"/>
              <a:t>/   </a:t>
            </a:r>
            <a:fld id="{00000000-1234-1234-1234-123412341234}" type="slidenum">
              <a:rPr lang="en-US" kern="0" smtClean="0"/>
              <a:pPr defTabSz="1219170">
                <a:buClr>
                  <a:srgbClr val="000000"/>
                </a:buClr>
              </a:pPr>
              <a:t>23</a:t>
            </a:fld>
            <a:endParaRPr kern="0"/>
          </a:p>
        </p:txBody>
      </p:sp>
      <p:pic>
        <p:nvPicPr>
          <p:cNvPr id="6" name="Picture 5">
            <a:extLst>
              <a:ext uri="{FF2B5EF4-FFF2-40B4-BE49-F238E27FC236}">
                <a16:creationId xmlns:a16="http://schemas.microsoft.com/office/drawing/2014/main" id="{56D2DA1B-AD3F-4426-B49A-9CAE82E4C817}"/>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45360" y="3362199"/>
            <a:ext cx="1439034" cy="2312530"/>
          </a:xfrm>
          <a:prstGeom prst="rect">
            <a:avLst/>
          </a:prstGeom>
        </p:spPr>
      </p:pic>
      <p:pic>
        <p:nvPicPr>
          <p:cNvPr id="8" name="Picture 7">
            <a:extLst>
              <a:ext uri="{FF2B5EF4-FFF2-40B4-BE49-F238E27FC236}">
                <a16:creationId xmlns:a16="http://schemas.microsoft.com/office/drawing/2014/main" id="{9A0FB1B8-B6C3-4EF8-BB80-78F8B9D988B8}"/>
              </a:ext>
            </a:extLst>
          </p:cNvPr>
          <p:cNvPicPr>
            <a:picLocks noChangeAspect="1"/>
          </p:cNvPicPr>
          <p:nvPr/>
        </p:nvPicPr>
        <p:blipFill>
          <a:blip r:embed="rId4"/>
          <a:stretch>
            <a:fillRect/>
          </a:stretch>
        </p:blipFill>
        <p:spPr>
          <a:xfrm>
            <a:off x="1000778" y="2490405"/>
            <a:ext cx="6934200" cy="2828925"/>
          </a:xfrm>
          <a:prstGeom prst="rect">
            <a:avLst/>
          </a:prstGeom>
        </p:spPr>
      </p:pic>
      <p:pic>
        <p:nvPicPr>
          <p:cNvPr id="9" name="Picture 8">
            <a:extLst>
              <a:ext uri="{FF2B5EF4-FFF2-40B4-BE49-F238E27FC236}">
                <a16:creationId xmlns:a16="http://schemas.microsoft.com/office/drawing/2014/main" id="{8C6E393C-D054-4B9F-87FE-65E28E8BEBC7}"/>
              </a:ext>
            </a:extLst>
          </p:cNvPr>
          <p:cNvPicPr>
            <a:picLocks noChangeAspect="1"/>
          </p:cNvPicPr>
          <p:nvPr/>
        </p:nvPicPr>
        <p:blipFill rotWithShape="1">
          <a:blip r:embed="rId5"/>
          <a:srcRect l="5483" t="57686" r="81581" b="15145"/>
          <a:stretch/>
        </p:blipFill>
        <p:spPr>
          <a:xfrm rot="920885">
            <a:off x="9772000" y="1824660"/>
            <a:ext cx="1092419" cy="1466429"/>
          </a:xfrm>
          <a:prstGeom prst="rect">
            <a:avLst/>
          </a:prstGeom>
        </p:spPr>
      </p:pic>
      <p:pic>
        <p:nvPicPr>
          <p:cNvPr id="10" name="Picture 9">
            <a:extLst>
              <a:ext uri="{FF2B5EF4-FFF2-40B4-BE49-F238E27FC236}">
                <a16:creationId xmlns:a16="http://schemas.microsoft.com/office/drawing/2014/main" id="{FC7C76F5-C34F-4410-BF2C-AAAAD66D5E4B}"/>
              </a:ext>
            </a:extLst>
          </p:cNvPr>
          <p:cNvPicPr>
            <a:picLocks noChangeAspect="1"/>
          </p:cNvPicPr>
          <p:nvPr/>
        </p:nvPicPr>
        <p:blipFill>
          <a:blip r:embed="rId6"/>
          <a:stretch>
            <a:fillRect/>
          </a:stretch>
        </p:blipFill>
        <p:spPr>
          <a:xfrm rot="20895126">
            <a:off x="8064009" y="1867312"/>
            <a:ext cx="1104900" cy="1381125"/>
          </a:xfrm>
          <a:prstGeom prst="rect">
            <a:avLst/>
          </a:prstGeom>
        </p:spPr>
      </p:pic>
    </p:spTree>
    <p:extLst>
      <p:ext uri="{BB962C8B-B14F-4D97-AF65-F5344CB8AC3E}">
        <p14:creationId xmlns:p14="http://schemas.microsoft.com/office/powerpoint/2010/main" val="15275305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FDE72-7E28-4CE1-BD98-35AA39F70D0A}"/>
              </a:ext>
            </a:extLst>
          </p:cNvPr>
          <p:cNvSpPr>
            <a:spLocks noGrp="1"/>
          </p:cNvSpPr>
          <p:nvPr>
            <p:ph type="title"/>
          </p:nvPr>
        </p:nvSpPr>
        <p:spPr>
          <a:xfrm>
            <a:off x="838199" y="896279"/>
            <a:ext cx="10669622" cy="625567"/>
          </a:xfrm>
        </p:spPr>
        <p:txBody>
          <a:bodyPr/>
          <a:lstStyle/>
          <a:p>
            <a:r>
              <a:rPr lang="en-US" dirty="0" err="1"/>
              <a:t>CompCert</a:t>
            </a:r>
            <a:r>
              <a:rPr lang="en-US" dirty="0"/>
              <a:t> 2009</a:t>
            </a:r>
          </a:p>
        </p:txBody>
      </p:sp>
      <p:sp>
        <p:nvSpPr>
          <p:cNvPr id="4" name="Slide Number Placeholder 3">
            <a:extLst>
              <a:ext uri="{FF2B5EF4-FFF2-40B4-BE49-F238E27FC236}">
                <a16:creationId xmlns:a16="http://schemas.microsoft.com/office/drawing/2014/main" id="{B4B50F45-2D30-4D3A-AAE4-239B110301AB}"/>
              </a:ext>
            </a:extLst>
          </p:cNvPr>
          <p:cNvSpPr>
            <a:spLocks noGrp="1"/>
          </p:cNvSpPr>
          <p:nvPr>
            <p:ph type="sldNum" idx="12"/>
          </p:nvPr>
        </p:nvSpPr>
        <p:spPr/>
        <p:txBody>
          <a:bodyPr/>
          <a:lstStyle/>
          <a:p>
            <a:pPr defTabSz="1219170">
              <a:buClr>
                <a:srgbClr val="000000"/>
              </a:buClr>
            </a:pPr>
            <a:r>
              <a:rPr lang="en-US" kern="0"/>
              <a:t>/   </a:t>
            </a:r>
            <a:fld id="{00000000-1234-1234-1234-123412341234}" type="slidenum">
              <a:rPr lang="en-US" kern="0" smtClean="0"/>
              <a:pPr defTabSz="1219170">
                <a:buClr>
                  <a:srgbClr val="000000"/>
                </a:buClr>
              </a:pPr>
              <a:t>24</a:t>
            </a:fld>
            <a:endParaRPr kern="0"/>
          </a:p>
        </p:txBody>
      </p:sp>
      <p:pic>
        <p:nvPicPr>
          <p:cNvPr id="5" name="Picture 4" descr="A picture containing graphical user interface&#10;&#10;Description automatically generated">
            <a:extLst>
              <a:ext uri="{FF2B5EF4-FFF2-40B4-BE49-F238E27FC236}">
                <a16:creationId xmlns:a16="http://schemas.microsoft.com/office/drawing/2014/main" id="{F2574435-C7F2-4204-8ADF-1E8E61E26DE3}"/>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93643" y="3932327"/>
            <a:ext cx="12004714" cy="2418786"/>
          </a:xfrm>
          <a:prstGeom prst="rect">
            <a:avLst/>
          </a:prstGeom>
        </p:spPr>
      </p:pic>
      <p:pic>
        <p:nvPicPr>
          <p:cNvPr id="11" name="Picture 10">
            <a:extLst>
              <a:ext uri="{FF2B5EF4-FFF2-40B4-BE49-F238E27FC236}">
                <a16:creationId xmlns:a16="http://schemas.microsoft.com/office/drawing/2014/main" id="{C80AD36D-6EF7-4D01-86C3-1E729A3B00C1}"/>
              </a:ext>
            </a:extLst>
          </p:cNvPr>
          <p:cNvPicPr>
            <a:picLocks noChangeAspect="1"/>
          </p:cNvPicPr>
          <p:nvPr/>
        </p:nvPicPr>
        <p:blipFill>
          <a:blip r:embed="rId4"/>
          <a:stretch>
            <a:fillRect/>
          </a:stretch>
        </p:blipFill>
        <p:spPr>
          <a:xfrm>
            <a:off x="1801591" y="1484402"/>
            <a:ext cx="7591425" cy="2447925"/>
          </a:xfrm>
          <a:prstGeom prst="rect">
            <a:avLst/>
          </a:prstGeom>
        </p:spPr>
      </p:pic>
    </p:spTree>
    <p:extLst>
      <p:ext uri="{BB962C8B-B14F-4D97-AF65-F5344CB8AC3E}">
        <p14:creationId xmlns:p14="http://schemas.microsoft.com/office/powerpoint/2010/main" val="28882126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FDE72-7E28-4CE1-BD98-35AA39F70D0A}"/>
              </a:ext>
            </a:extLst>
          </p:cNvPr>
          <p:cNvSpPr>
            <a:spLocks noGrp="1"/>
          </p:cNvSpPr>
          <p:nvPr>
            <p:ph type="title"/>
          </p:nvPr>
        </p:nvSpPr>
        <p:spPr>
          <a:xfrm>
            <a:off x="838199" y="896279"/>
            <a:ext cx="10669622" cy="625567"/>
          </a:xfrm>
        </p:spPr>
        <p:txBody>
          <a:bodyPr/>
          <a:lstStyle/>
          <a:p>
            <a:r>
              <a:rPr lang="en-US" dirty="0"/>
              <a:t>Other Compiler Verification Projects</a:t>
            </a:r>
          </a:p>
        </p:txBody>
      </p:sp>
      <p:sp>
        <p:nvSpPr>
          <p:cNvPr id="4" name="Slide Number Placeholder 3">
            <a:extLst>
              <a:ext uri="{FF2B5EF4-FFF2-40B4-BE49-F238E27FC236}">
                <a16:creationId xmlns:a16="http://schemas.microsoft.com/office/drawing/2014/main" id="{B4B50F45-2D30-4D3A-AAE4-239B110301AB}"/>
              </a:ext>
            </a:extLst>
          </p:cNvPr>
          <p:cNvSpPr>
            <a:spLocks noGrp="1"/>
          </p:cNvSpPr>
          <p:nvPr>
            <p:ph type="sldNum" idx="12"/>
          </p:nvPr>
        </p:nvSpPr>
        <p:spPr/>
        <p:txBody>
          <a:bodyPr/>
          <a:lstStyle/>
          <a:p>
            <a:pPr defTabSz="1219170">
              <a:buClr>
                <a:srgbClr val="000000"/>
              </a:buClr>
            </a:pPr>
            <a:r>
              <a:rPr lang="en-US" kern="0"/>
              <a:t>/   </a:t>
            </a:r>
            <a:fld id="{00000000-1234-1234-1234-123412341234}" type="slidenum">
              <a:rPr lang="en-US" kern="0" smtClean="0"/>
              <a:pPr defTabSz="1219170">
                <a:buClr>
                  <a:srgbClr val="000000"/>
                </a:buClr>
              </a:pPr>
              <a:t>25</a:t>
            </a:fld>
            <a:endParaRPr kern="0"/>
          </a:p>
        </p:txBody>
      </p:sp>
      <p:pic>
        <p:nvPicPr>
          <p:cNvPr id="6" name="Graphic 5">
            <a:extLst>
              <a:ext uri="{FF2B5EF4-FFF2-40B4-BE49-F238E27FC236}">
                <a16:creationId xmlns:a16="http://schemas.microsoft.com/office/drawing/2014/main" id="{E1DC047D-B9CC-4EC9-8664-CA2C6DF5C7A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68070" y="4125116"/>
            <a:ext cx="4569246" cy="1434143"/>
          </a:xfrm>
          <a:prstGeom prst="rect">
            <a:avLst/>
          </a:prstGeom>
        </p:spPr>
      </p:pic>
      <p:pic>
        <p:nvPicPr>
          <p:cNvPr id="8" name="Picture 7" descr="Diagram&#10;&#10;Description automatically generated">
            <a:extLst>
              <a:ext uri="{FF2B5EF4-FFF2-40B4-BE49-F238E27FC236}">
                <a16:creationId xmlns:a16="http://schemas.microsoft.com/office/drawing/2014/main" id="{ABD14A69-6881-4C1A-AA75-E6022FCF195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40326" y="1727303"/>
            <a:ext cx="1849569" cy="2192356"/>
          </a:xfrm>
          <a:prstGeom prst="rect">
            <a:avLst/>
          </a:prstGeom>
        </p:spPr>
      </p:pic>
      <p:pic>
        <p:nvPicPr>
          <p:cNvPr id="13" name="Picture 12" descr="Icon&#10;&#10;Description automatically generated">
            <a:extLst>
              <a:ext uri="{FF2B5EF4-FFF2-40B4-BE49-F238E27FC236}">
                <a16:creationId xmlns:a16="http://schemas.microsoft.com/office/drawing/2014/main" id="{C9F88D42-6A31-4C90-B39D-A40CCC43D22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742475" y="2707181"/>
            <a:ext cx="2536262" cy="2536262"/>
          </a:xfrm>
          <a:prstGeom prst="rect">
            <a:avLst/>
          </a:prstGeom>
        </p:spPr>
      </p:pic>
    </p:spTree>
    <p:extLst>
      <p:ext uri="{BB962C8B-B14F-4D97-AF65-F5344CB8AC3E}">
        <p14:creationId xmlns:p14="http://schemas.microsoft.com/office/powerpoint/2010/main" val="28881453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1FA51C-4973-4FF0-88BA-C462C6DECA26}"/>
              </a:ext>
            </a:extLst>
          </p:cNvPr>
          <p:cNvSpPr>
            <a:spLocks noGrp="1"/>
          </p:cNvSpPr>
          <p:nvPr>
            <p:ph type="title"/>
          </p:nvPr>
        </p:nvSpPr>
        <p:spPr/>
        <p:txBody>
          <a:bodyPr/>
          <a:lstStyle/>
          <a:p>
            <a:r>
              <a:rPr lang="en-US" dirty="0">
                <a:solidFill>
                  <a:schemeClr val="accent1"/>
                </a:solidFill>
              </a:rPr>
              <a:t>Background</a:t>
            </a:r>
          </a:p>
        </p:txBody>
      </p:sp>
      <p:sp>
        <p:nvSpPr>
          <p:cNvPr id="3" name="Text Placeholder 2">
            <a:extLst>
              <a:ext uri="{FF2B5EF4-FFF2-40B4-BE49-F238E27FC236}">
                <a16:creationId xmlns:a16="http://schemas.microsoft.com/office/drawing/2014/main" id="{1E3F8D17-8FA8-486B-97F3-148893E2DF2C}"/>
              </a:ext>
            </a:extLst>
          </p:cNvPr>
          <p:cNvSpPr txBox="1">
            <a:spLocks/>
          </p:cNvSpPr>
          <p:nvPr/>
        </p:nvSpPr>
        <p:spPr>
          <a:xfrm>
            <a:off x="672347" y="2633999"/>
            <a:ext cx="10515600" cy="3835908"/>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215895"/>
            <a:r>
              <a:rPr lang="en-US" sz="2800" kern="0" dirty="0">
                <a:solidFill>
                  <a:schemeClr val="bg2"/>
                </a:solidFill>
              </a:rPr>
              <a:t>Compiler Correctness</a:t>
            </a:r>
          </a:p>
          <a:p>
            <a:pPr marL="215895"/>
            <a:endParaRPr lang="en-US" sz="2800" kern="0" dirty="0">
              <a:solidFill>
                <a:schemeClr val="accent1"/>
              </a:solidFill>
            </a:endParaRPr>
          </a:p>
          <a:p>
            <a:pPr marL="215895"/>
            <a:r>
              <a:rPr lang="en-US" sz="2800" kern="0" dirty="0">
                <a:solidFill>
                  <a:schemeClr val="accent1"/>
                </a:solidFill>
              </a:rPr>
              <a:t>Scheme</a:t>
            </a:r>
          </a:p>
          <a:p>
            <a:pPr marL="215895"/>
            <a:endParaRPr lang="en-US" sz="2800" kern="0" dirty="0"/>
          </a:p>
          <a:p>
            <a:pPr marL="215895"/>
            <a:endParaRPr lang="en-US" sz="2800" kern="0" dirty="0"/>
          </a:p>
        </p:txBody>
      </p:sp>
    </p:spTree>
    <p:extLst>
      <p:ext uri="{BB962C8B-B14F-4D97-AF65-F5344CB8AC3E}">
        <p14:creationId xmlns:p14="http://schemas.microsoft.com/office/powerpoint/2010/main" val="20269454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FDE72-7E28-4CE1-BD98-35AA39F70D0A}"/>
              </a:ext>
            </a:extLst>
          </p:cNvPr>
          <p:cNvSpPr>
            <a:spLocks noGrp="1"/>
          </p:cNvSpPr>
          <p:nvPr>
            <p:ph type="title"/>
          </p:nvPr>
        </p:nvSpPr>
        <p:spPr>
          <a:xfrm>
            <a:off x="838199" y="896279"/>
            <a:ext cx="10669622" cy="625567"/>
          </a:xfrm>
        </p:spPr>
        <p:txBody>
          <a:bodyPr/>
          <a:lstStyle/>
          <a:p>
            <a:r>
              <a:rPr lang="en-US" dirty="0"/>
              <a:t>Scheme 1978</a:t>
            </a:r>
          </a:p>
        </p:txBody>
      </p:sp>
      <p:sp>
        <p:nvSpPr>
          <p:cNvPr id="4" name="Slide Number Placeholder 3">
            <a:extLst>
              <a:ext uri="{FF2B5EF4-FFF2-40B4-BE49-F238E27FC236}">
                <a16:creationId xmlns:a16="http://schemas.microsoft.com/office/drawing/2014/main" id="{B4B50F45-2D30-4D3A-AAE4-239B110301AB}"/>
              </a:ext>
            </a:extLst>
          </p:cNvPr>
          <p:cNvSpPr>
            <a:spLocks noGrp="1"/>
          </p:cNvSpPr>
          <p:nvPr>
            <p:ph type="sldNum" idx="12"/>
          </p:nvPr>
        </p:nvSpPr>
        <p:spPr/>
        <p:txBody>
          <a:bodyPr/>
          <a:lstStyle/>
          <a:p>
            <a:pPr defTabSz="1219170">
              <a:buClr>
                <a:srgbClr val="000000"/>
              </a:buClr>
            </a:pPr>
            <a:r>
              <a:rPr lang="en-US" kern="0"/>
              <a:t>/   </a:t>
            </a:r>
            <a:fld id="{00000000-1234-1234-1234-123412341234}" type="slidenum">
              <a:rPr lang="en-US" kern="0" smtClean="0"/>
              <a:pPr defTabSz="1219170">
                <a:buClr>
                  <a:srgbClr val="000000"/>
                </a:buClr>
              </a:pPr>
              <a:t>27</a:t>
            </a:fld>
            <a:endParaRPr kern="0"/>
          </a:p>
        </p:txBody>
      </p:sp>
      <p:pic>
        <p:nvPicPr>
          <p:cNvPr id="6" name="Picture 5">
            <a:extLst>
              <a:ext uri="{FF2B5EF4-FFF2-40B4-BE49-F238E27FC236}">
                <a16:creationId xmlns:a16="http://schemas.microsoft.com/office/drawing/2014/main" id="{94266BE2-5565-454F-96D1-2BA0F4915DAB}"/>
              </a:ext>
            </a:extLst>
          </p:cNvPr>
          <p:cNvPicPr>
            <a:picLocks noChangeAspect="1"/>
          </p:cNvPicPr>
          <p:nvPr/>
        </p:nvPicPr>
        <p:blipFill>
          <a:blip r:embed="rId3"/>
          <a:stretch>
            <a:fillRect/>
          </a:stretch>
        </p:blipFill>
        <p:spPr>
          <a:xfrm>
            <a:off x="8205797" y="2514989"/>
            <a:ext cx="1400609" cy="2035768"/>
          </a:xfrm>
          <a:prstGeom prst="rect">
            <a:avLst/>
          </a:prstGeom>
        </p:spPr>
      </p:pic>
      <p:pic>
        <p:nvPicPr>
          <p:cNvPr id="9" name="Picture 8">
            <a:extLst>
              <a:ext uri="{FF2B5EF4-FFF2-40B4-BE49-F238E27FC236}">
                <a16:creationId xmlns:a16="http://schemas.microsoft.com/office/drawing/2014/main" id="{B4B71151-CE6E-462C-BFAB-D702CF74A416}"/>
              </a:ext>
            </a:extLst>
          </p:cNvPr>
          <p:cNvPicPr>
            <a:picLocks noChangeAspect="1"/>
          </p:cNvPicPr>
          <p:nvPr/>
        </p:nvPicPr>
        <p:blipFill rotWithShape="1">
          <a:blip r:embed="rId4">
            <a:alphaModFix amt="20000"/>
            <a:extLst>
              <a:ext uri="{28A0092B-C50C-407E-A947-70E740481C1C}">
                <a14:useLocalDpi xmlns:a14="http://schemas.microsoft.com/office/drawing/2010/main" val="0"/>
              </a:ext>
            </a:extLst>
          </a:blip>
          <a:srcRect l="2146"/>
          <a:stretch/>
        </p:blipFill>
        <p:spPr>
          <a:xfrm>
            <a:off x="7224622" y="2362883"/>
            <a:ext cx="3516982" cy="2374900"/>
          </a:xfrm>
          <a:prstGeom prst="rect">
            <a:avLst/>
          </a:prstGeom>
        </p:spPr>
      </p:pic>
      <p:pic>
        <p:nvPicPr>
          <p:cNvPr id="5" name="Picture 4">
            <a:extLst>
              <a:ext uri="{FF2B5EF4-FFF2-40B4-BE49-F238E27FC236}">
                <a16:creationId xmlns:a16="http://schemas.microsoft.com/office/drawing/2014/main" id="{2A34AD42-A21C-4851-9DFD-12976EB21AFC}"/>
              </a:ext>
            </a:extLst>
          </p:cNvPr>
          <p:cNvPicPr>
            <a:picLocks noChangeAspect="1"/>
          </p:cNvPicPr>
          <p:nvPr/>
        </p:nvPicPr>
        <p:blipFill rotWithShape="1">
          <a:blip r:embed="rId5"/>
          <a:srcRect l="6239" b="30784"/>
          <a:stretch/>
        </p:blipFill>
        <p:spPr>
          <a:xfrm>
            <a:off x="1205630" y="1521846"/>
            <a:ext cx="4967380" cy="4746752"/>
          </a:xfrm>
          <a:prstGeom prst="rect">
            <a:avLst/>
          </a:prstGeom>
        </p:spPr>
      </p:pic>
    </p:spTree>
    <p:extLst>
      <p:ext uri="{BB962C8B-B14F-4D97-AF65-F5344CB8AC3E}">
        <p14:creationId xmlns:p14="http://schemas.microsoft.com/office/powerpoint/2010/main" val="7928820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FDE72-7E28-4CE1-BD98-35AA39F70D0A}"/>
              </a:ext>
            </a:extLst>
          </p:cNvPr>
          <p:cNvSpPr>
            <a:spLocks noGrp="1"/>
          </p:cNvSpPr>
          <p:nvPr>
            <p:ph type="title"/>
          </p:nvPr>
        </p:nvSpPr>
        <p:spPr>
          <a:xfrm>
            <a:off x="838199" y="896279"/>
            <a:ext cx="10669622" cy="625567"/>
          </a:xfrm>
        </p:spPr>
        <p:txBody>
          <a:bodyPr/>
          <a:lstStyle/>
          <a:p>
            <a:r>
              <a:rPr lang="en-US" dirty="0"/>
              <a:t>Scheme Language Standards</a:t>
            </a:r>
          </a:p>
        </p:txBody>
      </p:sp>
      <p:sp>
        <p:nvSpPr>
          <p:cNvPr id="4" name="Slide Number Placeholder 3">
            <a:extLst>
              <a:ext uri="{FF2B5EF4-FFF2-40B4-BE49-F238E27FC236}">
                <a16:creationId xmlns:a16="http://schemas.microsoft.com/office/drawing/2014/main" id="{B4B50F45-2D30-4D3A-AAE4-239B110301AB}"/>
              </a:ext>
            </a:extLst>
          </p:cNvPr>
          <p:cNvSpPr>
            <a:spLocks noGrp="1"/>
          </p:cNvSpPr>
          <p:nvPr>
            <p:ph type="sldNum" idx="12"/>
          </p:nvPr>
        </p:nvSpPr>
        <p:spPr/>
        <p:txBody>
          <a:bodyPr/>
          <a:lstStyle/>
          <a:p>
            <a:pPr defTabSz="1219170">
              <a:buClr>
                <a:srgbClr val="000000"/>
              </a:buClr>
            </a:pPr>
            <a:r>
              <a:rPr lang="en-US" kern="0"/>
              <a:t>/   </a:t>
            </a:r>
            <a:fld id="{00000000-1234-1234-1234-123412341234}" type="slidenum">
              <a:rPr lang="en-US" kern="0" smtClean="0"/>
              <a:pPr defTabSz="1219170">
                <a:buClr>
                  <a:srgbClr val="000000"/>
                </a:buClr>
              </a:pPr>
              <a:t>28</a:t>
            </a:fld>
            <a:endParaRPr kern="0"/>
          </a:p>
        </p:txBody>
      </p:sp>
      <p:pic>
        <p:nvPicPr>
          <p:cNvPr id="12" name="Picture 11" descr="Text, letter&#10;&#10;Description automatically generated">
            <a:extLst>
              <a:ext uri="{FF2B5EF4-FFF2-40B4-BE49-F238E27FC236}">
                <a16:creationId xmlns:a16="http://schemas.microsoft.com/office/drawing/2014/main" id="{0E0F30C6-A24B-47CA-8610-D4EA8E129E0C}"/>
              </a:ext>
            </a:extLst>
          </p:cNvPr>
          <p:cNvPicPr>
            <a:picLocks noChangeAspect="1"/>
          </p:cNvPicPr>
          <p:nvPr/>
        </p:nvPicPr>
        <p:blipFill rotWithShape="1">
          <a:blip r:embed="rId3">
            <a:alphaModFix amt="35000"/>
            <a:extLst>
              <a:ext uri="{28A0092B-C50C-407E-A947-70E740481C1C}">
                <a14:useLocalDpi xmlns:a14="http://schemas.microsoft.com/office/drawing/2010/main" val="0"/>
              </a:ext>
            </a:extLst>
          </a:blip>
          <a:srcRect b="3084"/>
          <a:stretch/>
        </p:blipFill>
        <p:spPr>
          <a:xfrm>
            <a:off x="2576385" y="1444890"/>
            <a:ext cx="2628270" cy="3284390"/>
          </a:xfrm>
          <a:prstGeom prst="rect">
            <a:avLst/>
          </a:prstGeom>
        </p:spPr>
      </p:pic>
      <p:pic>
        <p:nvPicPr>
          <p:cNvPr id="14" name="Picture 13" descr="Table&#10;&#10;Description automatically generated">
            <a:extLst>
              <a:ext uri="{FF2B5EF4-FFF2-40B4-BE49-F238E27FC236}">
                <a16:creationId xmlns:a16="http://schemas.microsoft.com/office/drawing/2014/main" id="{34F8E0D8-3A2F-459E-A5A4-3725E66D0779}"/>
              </a:ext>
            </a:extLst>
          </p:cNvPr>
          <p:cNvPicPr>
            <a:picLocks noChangeAspect="1"/>
          </p:cNvPicPr>
          <p:nvPr/>
        </p:nvPicPr>
        <p:blipFill>
          <a:blip r:embed="rId4">
            <a:alphaModFix amt="35000"/>
            <a:extLst>
              <a:ext uri="{28A0092B-C50C-407E-A947-70E740481C1C}">
                <a14:useLocalDpi xmlns:a14="http://schemas.microsoft.com/office/drawing/2010/main" val="0"/>
              </a:ext>
            </a:extLst>
          </a:blip>
          <a:stretch>
            <a:fillRect/>
          </a:stretch>
        </p:blipFill>
        <p:spPr>
          <a:xfrm>
            <a:off x="7679777" y="506887"/>
            <a:ext cx="2342920" cy="3146722"/>
          </a:xfrm>
          <a:prstGeom prst="rect">
            <a:avLst/>
          </a:prstGeom>
        </p:spPr>
      </p:pic>
      <p:pic>
        <p:nvPicPr>
          <p:cNvPr id="16" name="Picture 15">
            <a:extLst>
              <a:ext uri="{FF2B5EF4-FFF2-40B4-BE49-F238E27FC236}">
                <a16:creationId xmlns:a16="http://schemas.microsoft.com/office/drawing/2014/main" id="{AB123291-B2AA-4D9B-ABA7-4DBFCE54AD74}"/>
              </a:ext>
            </a:extLst>
          </p:cNvPr>
          <p:cNvPicPr>
            <a:picLocks noChangeAspect="1"/>
          </p:cNvPicPr>
          <p:nvPr/>
        </p:nvPicPr>
        <p:blipFill>
          <a:blip r:embed="rId5">
            <a:alphaModFix amt="35000"/>
          </a:blip>
          <a:stretch>
            <a:fillRect/>
          </a:stretch>
        </p:blipFill>
        <p:spPr>
          <a:xfrm>
            <a:off x="6827882" y="3614408"/>
            <a:ext cx="2239400" cy="2736705"/>
          </a:xfrm>
          <a:prstGeom prst="rect">
            <a:avLst/>
          </a:prstGeom>
        </p:spPr>
      </p:pic>
      <p:pic>
        <p:nvPicPr>
          <p:cNvPr id="17" name="Picture 16">
            <a:extLst>
              <a:ext uri="{FF2B5EF4-FFF2-40B4-BE49-F238E27FC236}">
                <a16:creationId xmlns:a16="http://schemas.microsoft.com/office/drawing/2014/main" id="{80BB87F4-1197-4770-AA63-E30A3807883F}"/>
              </a:ext>
            </a:extLst>
          </p:cNvPr>
          <p:cNvPicPr>
            <a:picLocks noChangeAspect="1"/>
          </p:cNvPicPr>
          <p:nvPr/>
        </p:nvPicPr>
        <p:blipFill rotWithShape="1">
          <a:blip r:embed="rId6">
            <a:alphaModFix amt="35000"/>
          </a:blip>
          <a:srcRect l="6239" b="30784"/>
          <a:stretch/>
        </p:blipFill>
        <p:spPr>
          <a:xfrm>
            <a:off x="2276127" y="4055976"/>
            <a:ext cx="2239400" cy="2139936"/>
          </a:xfrm>
          <a:prstGeom prst="rect">
            <a:avLst/>
          </a:prstGeom>
        </p:spPr>
      </p:pic>
      <p:pic>
        <p:nvPicPr>
          <p:cNvPr id="10" name="Picture 9" descr="Graphical user interface, text&#10;&#10;Description automatically generated">
            <a:extLst>
              <a:ext uri="{FF2B5EF4-FFF2-40B4-BE49-F238E27FC236}">
                <a16:creationId xmlns:a16="http://schemas.microsoft.com/office/drawing/2014/main" id="{601BBB30-B27F-4161-BA38-328F62D4CDB9}"/>
              </a:ext>
            </a:extLst>
          </p:cNvPr>
          <p:cNvPicPr>
            <a:picLocks noChangeAspect="1"/>
          </p:cNvPicPr>
          <p:nvPr/>
        </p:nvPicPr>
        <p:blipFill rotWithShape="1">
          <a:blip r:embed="rId7">
            <a:extLst>
              <a:ext uri="{28A0092B-C50C-407E-A947-70E740481C1C}">
                <a14:useLocalDpi xmlns:a14="http://schemas.microsoft.com/office/drawing/2010/main" val="0"/>
              </a:ext>
            </a:extLst>
          </a:blip>
          <a:srcRect l="31847" r="31719"/>
          <a:stretch/>
        </p:blipFill>
        <p:spPr>
          <a:xfrm>
            <a:off x="4220113" y="1521846"/>
            <a:ext cx="3327462" cy="4794780"/>
          </a:xfrm>
          <a:prstGeom prst="rect">
            <a:avLst/>
          </a:prstGeom>
        </p:spPr>
      </p:pic>
    </p:spTree>
    <p:extLst>
      <p:ext uri="{BB962C8B-B14F-4D97-AF65-F5344CB8AC3E}">
        <p14:creationId xmlns:p14="http://schemas.microsoft.com/office/powerpoint/2010/main" val="25850627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FDE72-7E28-4CE1-BD98-35AA39F70D0A}"/>
              </a:ext>
            </a:extLst>
          </p:cNvPr>
          <p:cNvSpPr>
            <a:spLocks noGrp="1"/>
          </p:cNvSpPr>
          <p:nvPr>
            <p:ph type="title"/>
          </p:nvPr>
        </p:nvSpPr>
        <p:spPr>
          <a:xfrm>
            <a:off x="838199" y="896279"/>
            <a:ext cx="10669622" cy="625567"/>
          </a:xfrm>
        </p:spPr>
        <p:txBody>
          <a:bodyPr/>
          <a:lstStyle/>
          <a:p>
            <a:r>
              <a:rPr lang="en-US" dirty="0"/>
              <a:t>Chez Scheme</a:t>
            </a:r>
          </a:p>
        </p:txBody>
      </p:sp>
      <p:sp>
        <p:nvSpPr>
          <p:cNvPr id="4" name="Slide Number Placeholder 3">
            <a:extLst>
              <a:ext uri="{FF2B5EF4-FFF2-40B4-BE49-F238E27FC236}">
                <a16:creationId xmlns:a16="http://schemas.microsoft.com/office/drawing/2014/main" id="{B4B50F45-2D30-4D3A-AAE4-239B110301AB}"/>
              </a:ext>
            </a:extLst>
          </p:cNvPr>
          <p:cNvSpPr>
            <a:spLocks noGrp="1"/>
          </p:cNvSpPr>
          <p:nvPr>
            <p:ph type="sldNum" idx="12"/>
          </p:nvPr>
        </p:nvSpPr>
        <p:spPr/>
        <p:txBody>
          <a:bodyPr/>
          <a:lstStyle/>
          <a:p>
            <a:pPr defTabSz="1219170">
              <a:buClr>
                <a:srgbClr val="000000"/>
              </a:buClr>
            </a:pPr>
            <a:r>
              <a:rPr lang="en-US" kern="0"/>
              <a:t>/   </a:t>
            </a:r>
            <a:fld id="{00000000-1234-1234-1234-123412341234}" type="slidenum">
              <a:rPr lang="en-US" kern="0" smtClean="0"/>
              <a:pPr defTabSz="1219170">
                <a:buClr>
                  <a:srgbClr val="000000"/>
                </a:buClr>
              </a:pPr>
              <a:t>29</a:t>
            </a:fld>
            <a:endParaRPr kern="0"/>
          </a:p>
        </p:txBody>
      </p:sp>
      <p:pic>
        <p:nvPicPr>
          <p:cNvPr id="5" name="Picture 4">
            <a:extLst>
              <a:ext uri="{FF2B5EF4-FFF2-40B4-BE49-F238E27FC236}">
                <a16:creationId xmlns:a16="http://schemas.microsoft.com/office/drawing/2014/main" id="{75E9210B-EE74-45EE-8676-DB94C1B0D490}"/>
              </a:ext>
            </a:extLst>
          </p:cNvPr>
          <p:cNvPicPr>
            <a:picLocks noChangeAspect="1"/>
          </p:cNvPicPr>
          <p:nvPr/>
        </p:nvPicPr>
        <p:blipFill>
          <a:blip r:embed="rId3"/>
          <a:stretch>
            <a:fillRect/>
          </a:stretch>
        </p:blipFill>
        <p:spPr>
          <a:xfrm>
            <a:off x="1198828" y="2447031"/>
            <a:ext cx="4254521" cy="2294444"/>
          </a:xfrm>
          <a:prstGeom prst="rect">
            <a:avLst/>
          </a:prstGeom>
        </p:spPr>
      </p:pic>
      <p:pic>
        <p:nvPicPr>
          <p:cNvPr id="8" name="Picture 7" descr="A picture containing circle&#10;&#10;Description automatically generated">
            <a:extLst>
              <a:ext uri="{FF2B5EF4-FFF2-40B4-BE49-F238E27FC236}">
                <a16:creationId xmlns:a16="http://schemas.microsoft.com/office/drawing/2014/main" id="{6E707FF6-15A8-4AE1-B812-51CF84A98D3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10534" y="1431772"/>
            <a:ext cx="3443267" cy="4529949"/>
          </a:xfrm>
          <a:prstGeom prst="rect">
            <a:avLst/>
          </a:prstGeom>
        </p:spPr>
      </p:pic>
    </p:spTree>
    <p:extLst>
      <p:ext uri="{BB962C8B-B14F-4D97-AF65-F5344CB8AC3E}">
        <p14:creationId xmlns:p14="http://schemas.microsoft.com/office/powerpoint/2010/main" val="10036139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FDE72-7E28-4CE1-BD98-35AA39F70D0A}"/>
              </a:ext>
            </a:extLst>
          </p:cNvPr>
          <p:cNvSpPr>
            <a:spLocks noGrp="1"/>
          </p:cNvSpPr>
          <p:nvPr>
            <p:ph type="title"/>
          </p:nvPr>
        </p:nvSpPr>
        <p:spPr/>
        <p:txBody>
          <a:bodyPr/>
          <a:lstStyle/>
          <a:p>
            <a:r>
              <a:rPr lang="en-US" dirty="0"/>
              <a:t>Introduction</a:t>
            </a:r>
          </a:p>
        </p:txBody>
      </p:sp>
      <p:sp>
        <p:nvSpPr>
          <p:cNvPr id="3" name="Text Placeholder 2">
            <a:extLst>
              <a:ext uri="{FF2B5EF4-FFF2-40B4-BE49-F238E27FC236}">
                <a16:creationId xmlns:a16="http://schemas.microsoft.com/office/drawing/2014/main" id="{7C2D0A61-6AB2-4AD8-B83F-F421056613AE}"/>
              </a:ext>
            </a:extLst>
          </p:cNvPr>
          <p:cNvSpPr>
            <a:spLocks noGrp="1"/>
          </p:cNvSpPr>
          <p:nvPr>
            <p:ph type="body" idx="1"/>
          </p:nvPr>
        </p:nvSpPr>
        <p:spPr/>
        <p:txBody>
          <a:bodyPr/>
          <a:lstStyle/>
          <a:p>
            <a:r>
              <a:rPr lang="en-US" sz="2800" dirty="0"/>
              <a:t>Why care about compiler correctness?</a:t>
            </a:r>
          </a:p>
          <a:p>
            <a:r>
              <a:rPr lang="en-US" sz="2800" dirty="0"/>
              <a:t>Why is proving compiler correctness difficult?</a:t>
            </a:r>
          </a:p>
          <a:p>
            <a:r>
              <a:rPr lang="en-US" sz="2800" dirty="0"/>
              <a:t>Project overview</a:t>
            </a:r>
          </a:p>
        </p:txBody>
      </p:sp>
      <p:sp>
        <p:nvSpPr>
          <p:cNvPr id="4" name="Slide Number Placeholder 3">
            <a:extLst>
              <a:ext uri="{FF2B5EF4-FFF2-40B4-BE49-F238E27FC236}">
                <a16:creationId xmlns:a16="http://schemas.microsoft.com/office/drawing/2014/main" id="{B4B50F45-2D30-4D3A-AAE4-239B110301AB}"/>
              </a:ext>
            </a:extLst>
          </p:cNvPr>
          <p:cNvSpPr>
            <a:spLocks noGrp="1"/>
          </p:cNvSpPr>
          <p:nvPr>
            <p:ph type="sldNum" idx="12"/>
          </p:nvPr>
        </p:nvSpPr>
        <p:spPr/>
        <p:txBody>
          <a:bodyPr/>
          <a:lstStyle/>
          <a:p>
            <a:pPr defTabSz="1219170">
              <a:buClr>
                <a:srgbClr val="000000"/>
              </a:buClr>
            </a:pPr>
            <a:r>
              <a:rPr lang="en-US" kern="0"/>
              <a:t>/   </a:t>
            </a:r>
            <a:fld id="{00000000-1234-1234-1234-123412341234}" type="slidenum">
              <a:rPr lang="en-US" kern="0" smtClean="0"/>
              <a:pPr defTabSz="1219170">
                <a:buClr>
                  <a:srgbClr val="000000"/>
                </a:buClr>
              </a:pPr>
              <a:t>3</a:t>
            </a:fld>
            <a:endParaRPr kern="0"/>
          </a:p>
        </p:txBody>
      </p:sp>
    </p:spTree>
    <p:extLst>
      <p:ext uri="{BB962C8B-B14F-4D97-AF65-F5344CB8AC3E}">
        <p14:creationId xmlns:p14="http://schemas.microsoft.com/office/powerpoint/2010/main" val="202630591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FDE72-7E28-4CE1-BD98-35AA39F70D0A}"/>
              </a:ext>
            </a:extLst>
          </p:cNvPr>
          <p:cNvSpPr>
            <a:spLocks noGrp="1"/>
          </p:cNvSpPr>
          <p:nvPr>
            <p:ph type="title"/>
          </p:nvPr>
        </p:nvSpPr>
        <p:spPr>
          <a:xfrm>
            <a:off x="838199" y="896279"/>
            <a:ext cx="10669622" cy="625567"/>
          </a:xfrm>
        </p:spPr>
        <p:txBody>
          <a:bodyPr/>
          <a:lstStyle/>
          <a:p>
            <a:r>
              <a:rPr lang="en-US" dirty="0"/>
              <a:t>The Chez Scheme Compiler </a:t>
            </a:r>
          </a:p>
        </p:txBody>
      </p:sp>
      <p:sp>
        <p:nvSpPr>
          <p:cNvPr id="4" name="Slide Number Placeholder 3">
            <a:extLst>
              <a:ext uri="{FF2B5EF4-FFF2-40B4-BE49-F238E27FC236}">
                <a16:creationId xmlns:a16="http://schemas.microsoft.com/office/drawing/2014/main" id="{B4B50F45-2D30-4D3A-AAE4-239B110301AB}"/>
              </a:ext>
            </a:extLst>
          </p:cNvPr>
          <p:cNvSpPr>
            <a:spLocks noGrp="1"/>
          </p:cNvSpPr>
          <p:nvPr>
            <p:ph type="sldNum" idx="12"/>
          </p:nvPr>
        </p:nvSpPr>
        <p:spPr/>
        <p:txBody>
          <a:bodyPr/>
          <a:lstStyle/>
          <a:p>
            <a:pPr defTabSz="1219170">
              <a:buClr>
                <a:srgbClr val="000000"/>
              </a:buClr>
            </a:pPr>
            <a:r>
              <a:rPr lang="en-US" kern="0"/>
              <a:t>/   </a:t>
            </a:r>
            <a:fld id="{00000000-1234-1234-1234-123412341234}" type="slidenum">
              <a:rPr lang="en-US" kern="0" smtClean="0"/>
              <a:pPr defTabSz="1219170">
                <a:buClr>
                  <a:srgbClr val="000000"/>
                </a:buClr>
              </a:pPr>
              <a:t>30</a:t>
            </a:fld>
            <a:endParaRPr kern="0"/>
          </a:p>
        </p:txBody>
      </p:sp>
      <p:pic>
        <p:nvPicPr>
          <p:cNvPr id="11" name="Picture 10">
            <a:extLst>
              <a:ext uri="{FF2B5EF4-FFF2-40B4-BE49-F238E27FC236}">
                <a16:creationId xmlns:a16="http://schemas.microsoft.com/office/drawing/2014/main" id="{E7B925EB-6A04-4558-8686-118CEEFE6ED5}"/>
              </a:ext>
            </a:extLst>
          </p:cNvPr>
          <p:cNvPicPr>
            <a:picLocks noChangeAspect="1"/>
          </p:cNvPicPr>
          <p:nvPr/>
        </p:nvPicPr>
        <p:blipFill>
          <a:blip r:embed="rId3"/>
          <a:stretch>
            <a:fillRect/>
          </a:stretch>
        </p:blipFill>
        <p:spPr>
          <a:xfrm>
            <a:off x="0" y="2245174"/>
            <a:ext cx="12210835" cy="2367652"/>
          </a:xfrm>
          <a:prstGeom prst="rect">
            <a:avLst/>
          </a:prstGeom>
        </p:spPr>
      </p:pic>
    </p:spTree>
    <p:extLst>
      <p:ext uri="{BB962C8B-B14F-4D97-AF65-F5344CB8AC3E}">
        <p14:creationId xmlns:p14="http://schemas.microsoft.com/office/powerpoint/2010/main" val="7470475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FDE72-7E28-4CE1-BD98-35AA39F70D0A}"/>
              </a:ext>
            </a:extLst>
          </p:cNvPr>
          <p:cNvSpPr>
            <a:spLocks noGrp="1"/>
          </p:cNvSpPr>
          <p:nvPr>
            <p:ph type="title"/>
          </p:nvPr>
        </p:nvSpPr>
        <p:spPr>
          <a:xfrm>
            <a:off x="838199" y="896279"/>
            <a:ext cx="10669622" cy="625567"/>
          </a:xfrm>
        </p:spPr>
        <p:txBody>
          <a:bodyPr/>
          <a:lstStyle/>
          <a:p>
            <a:r>
              <a:rPr lang="en-US" dirty="0" err="1"/>
              <a:t>Nanopass</a:t>
            </a:r>
            <a:r>
              <a:rPr lang="en-US" dirty="0"/>
              <a:t> Language Definition Example</a:t>
            </a:r>
          </a:p>
        </p:txBody>
      </p:sp>
      <p:sp>
        <p:nvSpPr>
          <p:cNvPr id="4" name="Slide Number Placeholder 3">
            <a:extLst>
              <a:ext uri="{FF2B5EF4-FFF2-40B4-BE49-F238E27FC236}">
                <a16:creationId xmlns:a16="http://schemas.microsoft.com/office/drawing/2014/main" id="{B4B50F45-2D30-4D3A-AAE4-239B110301AB}"/>
              </a:ext>
            </a:extLst>
          </p:cNvPr>
          <p:cNvSpPr>
            <a:spLocks noGrp="1"/>
          </p:cNvSpPr>
          <p:nvPr>
            <p:ph type="sldNum" idx="12"/>
          </p:nvPr>
        </p:nvSpPr>
        <p:spPr/>
        <p:txBody>
          <a:bodyPr/>
          <a:lstStyle/>
          <a:p>
            <a:pPr defTabSz="1219170">
              <a:buClr>
                <a:srgbClr val="000000"/>
              </a:buClr>
            </a:pPr>
            <a:r>
              <a:rPr lang="en-US" kern="0"/>
              <a:t>/   </a:t>
            </a:r>
            <a:fld id="{00000000-1234-1234-1234-123412341234}" type="slidenum">
              <a:rPr lang="en-US" kern="0" smtClean="0"/>
              <a:pPr defTabSz="1219170">
                <a:buClr>
                  <a:srgbClr val="000000"/>
                </a:buClr>
              </a:pPr>
              <a:t>31</a:t>
            </a:fld>
            <a:endParaRPr kern="0"/>
          </a:p>
        </p:txBody>
      </p:sp>
      <p:pic>
        <p:nvPicPr>
          <p:cNvPr id="1026" name="Picture 2">
            <a:extLst>
              <a:ext uri="{FF2B5EF4-FFF2-40B4-BE49-F238E27FC236}">
                <a16:creationId xmlns:a16="http://schemas.microsoft.com/office/drawing/2014/main" id="{27427DD1-5D82-4D57-8C6A-E144069F61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64444" y="2418145"/>
            <a:ext cx="7550965" cy="20217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872411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08FCB8-8037-4561-B51D-AEB12C67C1A7}"/>
              </a:ext>
            </a:extLst>
          </p:cNvPr>
          <p:cNvSpPr>
            <a:spLocks noGrp="1"/>
          </p:cNvSpPr>
          <p:nvPr>
            <p:ph type="title"/>
          </p:nvPr>
        </p:nvSpPr>
        <p:spPr/>
        <p:txBody>
          <a:bodyPr/>
          <a:lstStyle/>
          <a:p>
            <a:r>
              <a:rPr lang="en-US" dirty="0">
                <a:solidFill>
                  <a:schemeClr val="accent1"/>
                </a:solidFill>
              </a:rPr>
              <a:t>Outline</a:t>
            </a:r>
          </a:p>
        </p:txBody>
      </p:sp>
      <p:sp>
        <p:nvSpPr>
          <p:cNvPr id="4" name="TextBox 3">
            <a:extLst>
              <a:ext uri="{FF2B5EF4-FFF2-40B4-BE49-F238E27FC236}">
                <a16:creationId xmlns:a16="http://schemas.microsoft.com/office/drawing/2014/main" id="{5016DDB4-030B-410D-A253-F021A383EC16}"/>
              </a:ext>
            </a:extLst>
          </p:cNvPr>
          <p:cNvSpPr txBox="1"/>
          <p:nvPr/>
        </p:nvSpPr>
        <p:spPr>
          <a:xfrm>
            <a:off x="746234" y="2659117"/>
            <a:ext cx="2028497" cy="1569660"/>
          </a:xfrm>
          <a:prstGeom prst="rect">
            <a:avLst/>
          </a:prstGeom>
          <a:noFill/>
        </p:spPr>
        <p:txBody>
          <a:bodyPr wrap="square" rtlCol="0">
            <a:spAutoFit/>
          </a:bodyPr>
          <a:lstStyle/>
          <a:p>
            <a:r>
              <a:rPr lang="en-US" sz="2400" dirty="0">
                <a:solidFill>
                  <a:schemeClr val="accent1">
                    <a:alpha val="60000"/>
                  </a:schemeClr>
                </a:solidFill>
              </a:rPr>
              <a:t>Introduction</a:t>
            </a:r>
          </a:p>
          <a:p>
            <a:endParaRPr lang="en-US" sz="2400" dirty="0">
              <a:solidFill>
                <a:schemeClr val="accent1">
                  <a:alpha val="60000"/>
                </a:schemeClr>
              </a:solidFill>
            </a:endParaRPr>
          </a:p>
          <a:p>
            <a:r>
              <a:rPr lang="en-US" sz="2400" dirty="0">
                <a:solidFill>
                  <a:schemeClr val="accent1">
                    <a:alpha val="60000"/>
                  </a:schemeClr>
                </a:solidFill>
              </a:rPr>
              <a:t>Background</a:t>
            </a:r>
          </a:p>
          <a:p>
            <a:endParaRPr lang="en-US" sz="2400" dirty="0">
              <a:solidFill>
                <a:schemeClr val="accent1"/>
              </a:solidFill>
            </a:endParaRPr>
          </a:p>
        </p:txBody>
      </p:sp>
      <p:sp>
        <p:nvSpPr>
          <p:cNvPr id="10" name="TextBox 9">
            <a:extLst>
              <a:ext uri="{FF2B5EF4-FFF2-40B4-BE49-F238E27FC236}">
                <a16:creationId xmlns:a16="http://schemas.microsoft.com/office/drawing/2014/main" id="{92361909-0094-45FE-BD45-F24DD43A181E}"/>
              </a:ext>
            </a:extLst>
          </p:cNvPr>
          <p:cNvSpPr txBox="1"/>
          <p:nvPr/>
        </p:nvSpPr>
        <p:spPr>
          <a:xfrm>
            <a:off x="3983421" y="2659117"/>
            <a:ext cx="3394841" cy="193899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BD8B13"/>
                </a:solidFill>
                <a:effectLst/>
                <a:uLnTx/>
                <a:uFillTx/>
                <a:latin typeface="Arial"/>
                <a:ea typeface="+mn-ea"/>
                <a:cs typeface="+mn-cs"/>
              </a:rPr>
              <a:t>Definitions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BD8B13"/>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BD8B13"/>
                </a:solidFill>
                <a:effectLst/>
                <a:uLnTx/>
                <a:uFillTx/>
                <a:latin typeface="Arial"/>
                <a:ea typeface="+mn-ea"/>
                <a:cs typeface="+mn-cs"/>
              </a:rPr>
              <a:t>Proof</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BD8B13"/>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BD8B13"/>
                </a:solidFill>
                <a:effectLst/>
                <a:uLnTx/>
                <a:uFillTx/>
                <a:latin typeface="Arial"/>
                <a:ea typeface="+mn-ea"/>
                <a:cs typeface="+mn-cs"/>
              </a:rPr>
              <a:t>Validation Frameworks</a:t>
            </a:r>
          </a:p>
        </p:txBody>
      </p:sp>
      <p:sp>
        <p:nvSpPr>
          <p:cNvPr id="14" name="TextBox 13">
            <a:extLst>
              <a:ext uri="{FF2B5EF4-FFF2-40B4-BE49-F238E27FC236}">
                <a16:creationId xmlns:a16="http://schemas.microsoft.com/office/drawing/2014/main" id="{6EF28824-8EB2-405D-90D3-EEC03631A110}"/>
              </a:ext>
            </a:extLst>
          </p:cNvPr>
          <p:cNvSpPr txBox="1"/>
          <p:nvPr/>
        </p:nvSpPr>
        <p:spPr>
          <a:xfrm>
            <a:off x="7914291" y="2659117"/>
            <a:ext cx="3841529"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BD8B13"/>
                </a:solidFill>
                <a:effectLst/>
                <a:uLnTx/>
                <a:uFillTx/>
                <a:latin typeface="Arial"/>
                <a:ea typeface="+mn-ea"/>
                <a:cs typeface="+mn-cs"/>
              </a:rPr>
              <a:t>Conclusion / Future Work </a:t>
            </a:r>
          </a:p>
        </p:txBody>
      </p:sp>
      <p:cxnSp>
        <p:nvCxnSpPr>
          <p:cNvPr id="16" name="Straight Connector 15">
            <a:extLst>
              <a:ext uri="{FF2B5EF4-FFF2-40B4-BE49-F238E27FC236}">
                <a16:creationId xmlns:a16="http://schemas.microsoft.com/office/drawing/2014/main" id="{9E054453-976A-4C98-93E0-EFD0674BAB87}"/>
              </a:ext>
            </a:extLst>
          </p:cNvPr>
          <p:cNvCxnSpPr/>
          <p:nvPr/>
        </p:nvCxnSpPr>
        <p:spPr>
          <a:xfrm>
            <a:off x="3195145" y="2575034"/>
            <a:ext cx="0" cy="256032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79453D13-2D7E-4A78-B833-BEEC119B818E}"/>
              </a:ext>
            </a:extLst>
          </p:cNvPr>
          <p:cNvCxnSpPr/>
          <p:nvPr/>
        </p:nvCxnSpPr>
        <p:spPr>
          <a:xfrm>
            <a:off x="7572704" y="2609718"/>
            <a:ext cx="0" cy="2560320"/>
          </a:xfrm>
          <a:prstGeom prst="line">
            <a:avLst/>
          </a:prstGeom>
          <a:ln w="190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64164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1FA51C-4973-4FF0-88BA-C462C6DECA26}"/>
              </a:ext>
            </a:extLst>
          </p:cNvPr>
          <p:cNvSpPr>
            <a:spLocks noGrp="1"/>
          </p:cNvSpPr>
          <p:nvPr>
            <p:ph type="title"/>
          </p:nvPr>
        </p:nvSpPr>
        <p:spPr/>
        <p:txBody>
          <a:bodyPr/>
          <a:lstStyle/>
          <a:p>
            <a:r>
              <a:rPr lang="en-US" dirty="0">
                <a:solidFill>
                  <a:schemeClr val="accent1"/>
                </a:solidFill>
              </a:rPr>
              <a:t>Definitions</a:t>
            </a:r>
          </a:p>
        </p:txBody>
      </p:sp>
      <p:sp>
        <p:nvSpPr>
          <p:cNvPr id="3" name="Text Placeholder 2">
            <a:extLst>
              <a:ext uri="{FF2B5EF4-FFF2-40B4-BE49-F238E27FC236}">
                <a16:creationId xmlns:a16="http://schemas.microsoft.com/office/drawing/2014/main" id="{1E3F8D17-8FA8-486B-97F3-148893E2DF2C}"/>
              </a:ext>
            </a:extLst>
          </p:cNvPr>
          <p:cNvSpPr txBox="1">
            <a:spLocks/>
          </p:cNvSpPr>
          <p:nvPr/>
        </p:nvSpPr>
        <p:spPr>
          <a:xfrm>
            <a:off x="672347" y="2633999"/>
            <a:ext cx="10515600" cy="3835908"/>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215895"/>
            <a:r>
              <a:rPr lang="en-US" sz="2800" kern="0" dirty="0">
                <a:solidFill>
                  <a:schemeClr val="accent1"/>
                </a:solidFill>
              </a:rPr>
              <a:t>Syntax</a:t>
            </a:r>
          </a:p>
          <a:p>
            <a:pPr marL="215895"/>
            <a:endParaRPr lang="en-US" sz="2800" kern="0" dirty="0">
              <a:solidFill>
                <a:schemeClr val="accent1"/>
              </a:solidFill>
            </a:endParaRPr>
          </a:p>
          <a:p>
            <a:pPr marL="215895"/>
            <a:r>
              <a:rPr lang="en-US" sz="2800" kern="0" dirty="0">
                <a:solidFill>
                  <a:schemeClr val="accent1"/>
                </a:solidFill>
              </a:rPr>
              <a:t>Semantics</a:t>
            </a:r>
          </a:p>
          <a:p>
            <a:pPr marL="215895"/>
            <a:endParaRPr lang="en-US" sz="2800" kern="0" dirty="0">
              <a:solidFill>
                <a:schemeClr val="accent1"/>
              </a:solidFill>
            </a:endParaRPr>
          </a:p>
          <a:p>
            <a:pPr marL="215895"/>
            <a:r>
              <a:rPr lang="en-US" sz="2800" kern="0" dirty="0">
                <a:solidFill>
                  <a:schemeClr val="accent1"/>
                </a:solidFill>
              </a:rPr>
              <a:t>The</a:t>
            </a:r>
            <a:r>
              <a:rPr lang="en-US" sz="2800" i="1" kern="0" dirty="0">
                <a:solidFill>
                  <a:schemeClr val="accent1"/>
                </a:solidFill>
              </a:rPr>
              <a:t> convert-assignments </a:t>
            </a:r>
            <a:r>
              <a:rPr lang="en-US" sz="2800" kern="0" dirty="0">
                <a:solidFill>
                  <a:schemeClr val="accent1"/>
                </a:solidFill>
              </a:rPr>
              <a:t>pass</a:t>
            </a:r>
          </a:p>
          <a:p>
            <a:pPr marL="215895"/>
            <a:endParaRPr lang="en-US" sz="2800" kern="0" dirty="0"/>
          </a:p>
          <a:p>
            <a:pPr marL="215895"/>
            <a:endParaRPr lang="en-US" sz="2800" kern="0" dirty="0"/>
          </a:p>
        </p:txBody>
      </p:sp>
    </p:spTree>
    <p:extLst>
      <p:ext uri="{BB962C8B-B14F-4D97-AF65-F5344CB8AC3E}">
        <p14:creationId xmlns:p14="http://schemas.microsoft.com/office/powerpoint/2010/main" val="73355792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FDE72-7E28-4CE1-BD98-35AA39F70D0A}"/>
              </a:ext>
            </a:extLst>
          </p:cNvPr>
          <p:cNvSpPr>
            <a:spLocks noGrp="1"/>
          </p:cNvSpPr>
          <p:nvPr>
            <p:ph type="title"/>
          </p:nvPr>
        </p:nvSpPr>
        <p:spPr>
          <a:xfrm>
            <a:off x="838199" y="896279"/>
            <a:ext cx="10669622" cy="625567"/>
          </a:xfrm>
        </p:spPr>
        <p:txBody>
          <a:bodyPr/>
          <a:lstStyle/>
          <a:p>
            <a:r>
              <a:rPr lang="en-US" dirty="0"/>
              <a:t>Syntax</a:t>
            </a:r>
          </a:p>
        </p:txBody>
      </p:sp>
      <p:sp>
        <p:nvSpPr>
          <p:cNvPr id="4" name="Slide Number Placeholder 3">
            <a:extLst>
              <a:ext uri="{FF2B5EF4-FFF2-40B4-BE49-F238E27FC236}">
                <a16:creationId xmlns:a16="http://schemas.microsoft.com/office/drawing/2014/main" id="{B4B50F45-2D30-4D3A-AAE4-239B110301AB}"/>
              </a:ext>
            </a:extLst>
          </p:cNvPr>
          <p:cNvSpPr>
            <a:spLocks noGrp="1"/>
          </p:cNvSpPr>
          <p:nvPr>
            <p:ph type="sldNum" idx="12"/>
          </p:nvPr>
        </p:nvSpPr>
        <p:spPr/>
        <p:txBody>
          <a:bodyPr/>
          <a:lstStyle/>
          <a:p>
            <a:pPr defTabSz="1219170">
              <a:buClr>
                <a:srgbClr val="000000"/>
              </a:buClr>
            </a:pPr>
            <a:r>
              <a:rPr lang="en-US" kern="0"/>
              <a:t>/   </a:t>
            </a:r>
            <a:fld id="{00000000-1234-1234-1234-123412341234}" type="slidenum">
              <a:rPr lang="en-US" kern="0" smtClean="0"/>
              <a:pPr defTabSz="1219170">
                <a:buClr>
                  <a:srgbClr val="000000"/>
                </a:buClr>
              </a:pPr>
              <a:t>34</a:t>
            </a:fld>
            <a:endParaRPr kern="0"/>
          </a:p>
        </p:txBody>
      </p:sp>
      <p:pic>
        <p:nvPicPr>
          <p:cNvPr id="9" name="Picture 8">
            <a:extLst>
              <a:ext uri="{FF2B5EF4-FFF2-40B4-BE49-F238E27FC236}">
                <a16:creationId xmlns:a16="http://schemas.microsoft.com/office/drawing/2014/main" id="{42F4FF69-953B-49F2-B8BC-09519FDE0879}"/>
              </a:ext>
            </a:extLst>
          </p:cNvPr>
          <p:cNvPicPr>
            <a:picLocks noChangeAspect="1"/>
          </p:cNvPicPr>
          <p:nvPr/>
        </p:nvPicPr>
        <p:blipFill>
          <a:blip r:embed="rId3"/>
          <a:stretch>
            <a:fillRect/>
          </a:stretch>
        </p:blipFill>
        <p:spPr>
          <a:xfrm>
            <a:off x="1137778" y="1915572"/>
            <a:ext cx="8924925" cy="742950"/>
          </a:xfrm>
          <a:prstGeom prst="rect">
            <a:avLst/>
          </a:prstGeom>
        </p:spPr>
      </p:pic>
    </p:spTree>
    <p:extLst>
      <p:ext uri="{BB962C8B-B14F-4D97-AF65-F5344CB8AC3E}">
        <p14:creationId xmlns:p14="http://schemas.microsoft.com/office/powerpoint/2010/main" val="25439707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FDE72-7E28-4CE1-BD98-35AA39F70D0A}"/>
              </a:ext>
            </a:extLst>
          </p:cNvPr>
          <p:cNvSpPr>
            <a:spLocks noGrp="1"/>
          </p:cNvSpPr>
          <p:nvPr>
            <p:ph type="title"/>
          </p:nvPr>
        </p:nvSpPr>
        <p:spPr>
          <a:xfrm>
            <a:off x="838199" y="896279"/>
            <a:ext cx="10669622" cy="625567"/>
          </a:xfrm>
        </p:spPr>
        <p:txBody>
          <a:bodyPr/>
          <a:lstStyle/>
          <a:p>
            <a:r>
              <a:rPr lang="en-US" dirty="0"/>
              <a:t>Syntax</a:t>
            </a:r>
          </a:p>
        </p:txBody>
      </p:sp>
      <p:sp>
        <p:nvSpPr>
          <p:cNvPr id="4" name="Slide Number Placeholder 3">
            <a:extLst>
              <a:ext uri="{FF2B5EF4-FFF2-40B4-BE49-F238E27FC236}">
                <a16:creationId xmlns:a16="http://schemas.microsoft.com/office/drawing/2014/main" id="{B4B50F45-2D30-4D3A-AAE4-239B110301AB}"/>
              </a:ext>
            </a:extLst>
          </p:cNvPr>
          <p:cNvSpPr>
            <a:spLocks noGrp="1"/>
          </p:cNvSpPr>
          <p:nvPr>
            <p:ph type="sldNum" idx="12"/>
          </p:nvPr>
        </p:nvSpPr>
        <p:spPr/>
        <p:txBody>
          <a:bodyPr/>
          <a:lstStyle/>
          <a:p>
            <a:pPr defTabSz="1219170">
              <a:buClr>
                <a:srgbClr val="000000"/>
              </a:buClr>
            </a:pPr>
            <a:r>
              <a:rPr lang="en-US" kern="0"/>
              <a:t>/   </a:t>
            </a:r>
            <a:fld id="{00000000-1234-1234-1234-123412341234}" type="slidenum">
              <a:rPr lang="en-US" kern="0" smtClean="0"/>
              <a:pPr defTabSz="1219170">
                <a:buClr>
                  <a:srgbClr val="000000"/>
                </a:buClr>
              </a:pPr>
              <a:t>35</a:t>
            </a:fld>
            <a:endParaRPr kern="0"/>
          </a:p>
        </p:txBody>
      </p:sp>
      <p:pic>
        <p:nvPicPr>
          <p:cNvPr id="9" name="Picture 8">
            <a:extLst>
              <a:ext uri="{FF2B5EF4-FFF2-40B4-BE49-F238E27FC236}">
                <a16:creationId xmlns:a16="http://schemas.microsoft.com/office/drawing/2014/main" id="{42F4FF69-953B-49F2-B8BC-09519FDE0879}"/>
              </a:ext>
            </a:extLst>
          </p:cNvPr>
          <p:cNvPicPr>
            <a:picLocks noChangeAspect="1"/>
          </p:cNvPicPr>
          <p:nvPr/>
        </p:nvPicPr>
        <p:blipFill>
          <a:blip r:embed="rId3"/>
          <a:stretch>
            <a:fillRect/>
          </a:stretch>
        </p:blipFill>
        <p:spPr>
          <a:xfrm>
            <a:off x="1137778" y="1915572"/>
            <a:ext cx="8924925" cy="742950"/>
          </a:xfrm>
          <a:prstGeom prst="rect">
            <a:avLst/>
          </a:prstGeom>
        </p:spPr>
      </p:pic>
      <p:pic>
        <p:nvPicPr>
          <p:cNvPr id="11" name="Picture 10">
            <a:extLst>
              <a:ext uri="{FF2B5EF4-FFF2-40B4-BE49-F238E27FC236}">
                <a16:creationId xmlns:a16="http://schemas.microsoft.com/office/drawing/2014/main" id="{9F3AE112-02D4-4EBF-BC96-A67830985DC0}"/>
              </a:ext>
            </a:extLst>
          </p:cNvPr>
          <p:cNvPicPr>
            <a:picLocks noChangeAspect="1"/>
          </p:cNvPicPr>
          <p:nvPr/>
        </p:nvPicPr>
        <p:blipFill>
          <a:blip r:embed="rId4"/>
          <a:stretch>
            <a:fillRect/>
          </a:stretch>
        </p:blipFill>
        <p:spPr>
          <a:xfrm>
            <a:off x="1137778" y="3429000"/>
            <a:ext cx="7839075" cy="1352550"/>
          </a:xfrm>
          <a:prstGeom prst="rect">
            <a:avLst/>
          </a:prstGeom>
        </p:spPr>
      </p:pic>
    </p:spTree>
    <p:extLst>
      <p:ext uri="{BB962C8B-B14F-4D97-AF65-F5344CB8AC3E}">
        <p14:creationId xmlns:p14="http://schemas.microsoft.com/office/powerpoint/2010/main" val="301133173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FDE72-7E28-4CE1-BD98-35AA39F70D0A}"/>
              </a:ext>
            </a:extLst>
          </p:cNvPr>
          <p:cNvSpPr>
            <a:spLocks noGrp="1"/>
          </p:cNvSpPr>
          <p:nvPr>
            <p:ph type="title"/>
          </p:nvPr>
        </p:nvSpPr>
        <p:spPr>
          <a:xfrm>
            <a:off x="838199" y="896279"/>
            <a:ext cx="10669622" cy="625567"/>
          </a:xfrm>
        </p:spPr>
        <p:txBody>
          <a:bodyPr/>
          <a:lstStyle/>
          <a:p>
            <a:r>
              <a:rPr lang="en-US" dirty="0"/>
              <a:t>Syntax</a:t>
            </a:r>
          </a:p>
        </p:txBody>
      </p:sp>
      <p:sp>
        <p:nvSpPr>
          <p:cNvPr id="4" name="Slide Number Placeholder 3">
            <a:extLst>
              <a:ext uri="{FF2B5EF4-FFF2-40B4-BE49-F238E27FC236}">
                <a16:creationId xmlns:a16="http://schemas.microsoft.com/office/drawing/2014/main" id="{B4B50F45-2D30-4D3A-AAE4-239B110301AB}"/>
              </a:ext>
            </a:extLst>
          </p:cNvPr>
          <p:cNvSpPr>
            <a:spLocks noGrp="1"/>
          </p:cNvSpPr>
          <p:nvPr>
            <p:ph type="sldNum" idx="12"/>
          </p:nvPr>
        </p:nvSpPr>
        <p:spPr/>
        <p:txBody>
          <a:bodyPr/>
          <a:lstStyle/>
          <a:p>
            <a:pPr defTabSz="1219170">
              <a:buClr>
                <a:srgbClr val="000000"/>
              </a:buClr>
            </a:pPr>
            <a:r>
              <a:rPr lang="en-US" kern="0"/>
              <a:t>/   </a:t>
            </a:r>
            <a:fld id="{00000000-1234-1234-1234-123412341234}" type="slidenum">
              <a:rPr lang="en-US" kern="0" smtClean="0"/>
              <a:pPr defTabSz="1219170">
                <a:buClr>
                  <a:srgbClr val="000000"/>
                </a:buClr>
              </a:pPr>
              <a:t>36</a:t>
            </a:fld>
            <a:endParaRPr kern="0"/>
          </a:p>
        </p:txBody>
      </p:sp>
      <p:pic>
        <p:nvPicPr>
          <p:cNvPr id="5" name="Picture 4">
            <a:extLst>
              <a:ext uri="{FF2B5EF4-FFF2-40B4-BE49-F238E27FC236}">
                <a16:creationId xmlns:a16="http://schemas.microsoft.com/office/drawing/2014/main" id="{C544A98D-FB6B-4156-AA6D-E3EFA5FA25DC}"/>
              </a:ext>
            </a:extLst>
          </p:cNvPr>
          <p:cNvPicPr>
            <a:picLocks noChangeAspect="1"/>
          </p:cNvPicPr>
          <p:nvPr/>
        </p:nvPicPr>
        <p:blipFill>
          <a:blip r:embed="rId3"/>
          <a:stretch>
            <a:fillRect/>
          </a:stretch>
        </p:blipFill>
        <p:spPr>
          <a:xfrm>
            <a:off x="540373" y="2144279"/>
            <a:ext cx="6099520" cy="4041672"/>
          </a:xfrm>
          <a:prstGeom prst="rect">
            <a:avLst/>
          </a:prstGeom>
        </p:spPr>
      </p:pic>
    </p:spTree>
    <p:extLst>
      <p:ext uri="{BB962C8B-B14F-4D97-AF65-F5344CB8AC3E}">
        <p14:creationId xmlns:p14="http://schemas.microsoft.com/office/powerpoint/2010/main" val="18331030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FDE72-7E28-4CE1-BD98-35AA39F70D0A}"/>
              </a:ext>
            </a:extLst>
          </p:cNvPr>
          <p:cNvSpPr>
            <a:spLocks noGrp="1"/>
          </p:cNvSpPr>
          <p:nvPr>
            <p:ph type="title"/>
          </p:nvPr>
        </p:nvSpPr>
        <p:spPr>
          <a:xfrm>
            <a:off x="838199" y="896279"/>
            <a:ext cx="10669622" cy="625567"/>
          </a:xfrm>
        </p:spPr>
        <p:txBody>
          <a:bodyPr/>
          <a:lstStyle/>
          <a:p>
            <a:r>
              <a:rPr lang="en-US" dirty="0"/>
              <a:t>Syntax</a:t>
            </a:r>
          </a:p>
        </p:txBody>
      </p:sp>
      <p:sp>
        <p:nvSpPr>
          <p:cNvPr id="4" name="Slide Number Placeholder 3">
            <a:extLst>
              <a:ext uri="{FF2B5EF4-FFF2-40B4-BE49-F238E27FC236}">
                <a16:creationId xmlns:a16="http://schemas.microsoft.com/office/drawing/2014/main" id="{B4B50F45-2D30-4D3A-AAE4-239B110301AB}"/>
              </a:ext>
            </a:extLst>
          </p:cNvPr>
          <p:cNvSpPr>
            <a:spLocks noGrp="1"/>
          </p:cNvSpPr>
          <p:nvPr>
            <p:ph type="sldNum" idx="12"/>
          </p:nvPr>
        </p:nvSpPr>
        <p:spPr/>
        <p:txBody>
          <a:bodyPr/>
          <a:lstStyle/>
          <a:p>
            <a:pPr defTabSz="1219170">
              <a:buClr>
                <a:srgbClr val="000000"/>
              </a:buClr>
            </a:pPr>
            <a:r>
              <a:rPr lang="en-US" kern="0"/>
              <a:t>/   </a:t>
            </a:r>
            <a:fld id="{00000000-1234-1234-1234-123412341234}" type="slidenum">
              <a:rPr lang="en-US" kern="0" smtClean="0"/>
              <a:pPr defTabSz="1219170">
                <a:buClr>
                  <a:srgbClr val="000000"/>
                </a:buClr>
              </a:pPr>
              <a:t>37</a:t>
            </a:fld>
            <a:endParaRPr kern="0"/>
          </a:p>
        </p:txBody>
      </p:sp>
      <p:pic>
        <p:nvPicPr>
          <p:cNvPr id="5" name="Picture 4">
            <a:extLst>
              <a:ext uri="{FF2B5EF4-FFF2-40B4-BE49-F238E27FC236}">
                <a16:creationId xmlns:a16="http://schemas.microsoft.com/office/drawing/2014/main" id="{C544A98D-FB6B-4156-AA6D-E3EFA5FA25DC}"/>
              </a:ext>
            </a:extLst>
          </p:cNvPr>
          <p:cNvPicPr>
            <a:picLocks noChangeAspect="1"/>
          </p:cNvPicPr>
          <p:nvPr/>
        </p:nvPicPr>
        <p:blipFill>
          <a:blip r:embed="rId3"/>
          <a:stretch>
            <a:fillRect/>
          </a:stretch>
        </p:blipFill>
        <p:spPr>
          <a:xfrm>
            <a:off x="540373" y="2144279"/>
            <a:ext cx="6099520" cy="4041672"/>
          </a:xfrm>
          <a:prstGeom prst="rect">
            <a:avLst/>
          </a:prstGeom>
        </p:spPr>
      </p:pic>
      <p:pic>
        <p:nvPicPr>
          <p:cNvPr id="7" name="Picture 6">
            <a:extLst>
              <a:ext uri="{FF2B5EF4-FFF2-40B4-BE49-F238E27FC236}">
                <a16:creationId xmlns:a16="http://schemas.microsoft.com/office/drawing/2014/main" id="{F0F9F9A6-DFD4-40E4-B7C9-99FD1751CA01}"/>
              </a:ext>
            </a:extLst>
          </p:cNvPr>
          <p:cNvPicPr>
            <a:picLocks noChangeAspect="1"/>
          </p:cNvPicPr>
          <p:nvPr/>
        </p:nvPicPr>
        <p:blipFill>
          <a:blip r:embed="rId4"/>
          <a:stretch>
            <a:fillRect/>
          </a:stretch>
        </p:blipFill>
        <p:spPr>
          <a:xfrm>
            <a:off x="7128841" y="2144279"/>
            <a:ext cx="4522786" cy="1039634"/>
          </a:xfrm>
          <a:prstGeom prst="rect">
            <a:avLst/>
          </a:prstGeom>
        </p:spPr>
      </p:pic>
    </p:spTree>
    <p:extLst>
      <p:ext uri="{BB962C8B-B14F-4D97-AF65-F5344CB8AC3E}">
        <p14:creationId xmlns:p14="http://schemas.microsoft.com/office/powerpoint/2010/main" val="260006525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FDE72-7E28-4CE1-BD98-35AA39F70D0A}"/>
              </a:ext>
            </a:extLst>
          </p:cNvPr>
          <p:cNvSpPr>
            <a:spLocks noGrp="1"/>
          </p:cNvSpPr>
          <p:nvPr>
            <p:ph type="title"/>
          </p:nvPr>
        </p:nvSpPr>
        <p:spPr>
          <a:xfrm>
            <a:off x="838199" y="896279"/>
            <a:ext cx="10669622" cy="625567"/>
          </a:xfrm>
        </p:spPr>
        <p:txBody>
          <a:bodyPr/>
          <a:lstStyle/>
          <a:p>
            <a:r>
              <a:rPr lang="en-US" dirty="0"/>
              <a:t>Syntax </a:t>
            </a:r>
          </a:p>
        </p:txBody>
      </p:sp>
      <p:sp>
        <p:nvSpPr>
          <p:cNvPr id="4" name="Slide Number Placeholder 3">
            <a:extLst>
              <a:ext uri="{FF2B5EF4-FFF2-40B4-BE49-F238E27FC236}">
                <a16:creationId xmlns:a16="http://schemas.microsoft.com/office/drawing/2014/main" id="{B4B50F45-2D30-4D3A-AAE4-239B110301AB}"/>
              </a:ext>
            </a:extLst>
          </p:cNvPr>
          <p:cNvSpPr>
            <a:spLocks noGrp="1"/>
          </p:cNvSpPr>
          <p:nvPr>
            <p:ph type="sldNum" idx="12"/>
          </p:nvPr>
        </p:nvSpPr>
        <p:spPr/>
        <p:txBody>
          <a:bodyPr/>
          <a:lstStyle/>
          <a:p>
            <a:pPr defTabSz="1219170">
              <a:buClr>
                <a:srgbClr val="000000"/>
              </a:buClr>
            </a:pPr>
            <a:r>
              <a:rPr lang="en-US" kern="0"/>
              <a:t>/   </a:t>
            </a:r>
            <a:fld id="{00000000-1234-1234-1234-123412341234}" type="slidenum">
              <a:rPr lang="en-US" kern="0" smtClean="0"/>
              <a:pPr defTabSz="1219170">
                <a:buClr>
                  <a:srgbClr val="000000"/>
                </a:buClr>
              </a:pPr>
              <a:t>38</a:t>
            </a:fld>
            <a:endParaRPr kern="0"/>
          </a:p>
        </p:txBody>
      </p:sp>
      <p:pic>
        <p:nvPicPr>
          <p:cNvPr id="8" name="Picture 7">
            <a:extLst>
              <a:ext uri="{FF2B5EF4-FFF2-40B4-BE49-F238E27FC236}">
                <a16:creationId xmlns:a16="http://schemas.microsoft.com/office/drawing/2014/main" id="{FA358C74-AC5B-4D6D-A2E7-B18664CEFD0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67567" y="1669042"/>
            <a:ext cx="3343949" cy="2087709"/>
          </a:xfrm>
          <a:prstGeom prst="rect">
            <a:avLst/>
          </a:prstGeom>
        </p:spPr>
      </p:pic>
    </p:spTree>
    <p:extLst>
      <p:ext uri="{BB962C8B-B14F-4D97-AF65-F5344CB8AC3E}">
        <p14:creationId xmlns:p14="http://schemas.microsoft.com/office/powerpoint/2010/main" val="134863710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FDE72-7E28-4CE1-BD98-35AA39F70D0A}"/>
              </a:ext>
            </a:extLst>
          </p:cNvPr>
          <p:cNvSpPr>
            <a:spLocks noGrp="1"/>
          </p:cNvSpPr>
          <p:nvPr>
            <p:ph type="title"/>
          </p:nvPr>
        </p:nvSpPr>
        <p:spPr>
          <a:xfrm>
            <a:off x="838199" y="896279"/>
            <a:ext cx="10669622" cy="625567"/>
          </a:xfrm>
        </p:spPr>
        <p:txBody>
          <a:bodyPr/>
          <a:lstStyle/>
          <a:p>
            <a:r>
              <a:rPr lang="en-US" dirty="0"/>
              <a:t>Syntax </a:t>
            </a:r>
          </a:p>
        </p:txBody>
      </p:sp>
      <p:sp>
        <p:nvSpPr>
          <p:cNvPr id="4" name="Slide Number Placeholder 3">
            <a:extLst>
              <a:ext uri="{FF2B5EF4-FFF2-40B4-BE49-F238E27FC236}">
                <a16:creationId xmlns:a16="http://schemas.microsoft.com/office/drawing/2014/main" id="{B4B50F45-2D30-4D3A-AAE4-239B110301AB}"/>
              </a:ext>
            </a:extLst>
          </p:cNvPr>
          <p:cNvSpPr>
            <a:spLocks noGrp="1"/>
          </p:cNvSpPr>
          <p:nvPr>
            <p:ph type="sldNum" idx="12"/>
          </p:nvPr>
        </p:nvSpPr>
        <p:spPr/>
        <p:txBody>
          <a:bodyPr/>
          <a:lstStyle/>
          <a:p>
            <a:pPr defTabSz="1219170">
              <a:buClr>
                <a:srgbClr val="000000"/>
              </a:buClr>
            </a:pPr>
            <a:r>
              <a:rPr lang="en-US" kern="0"/>
              <a:t>/   </a:t>
            </a:r>
            <a:fld id="{00000000-1234-1234-1234-123412341234}" type="slidenum">
              <a:rPr lang="en-US" kern="0" smtClean="0"/>
              <a:pPr defTabSz="1219170">
                <a:buClr>
                  <a:srgbClr val="000000"/>
                </a:buClr>
              </a:pPr>
              <a:t>39</a:t>
            </a:fld>
            <a:endParaRPr kern="0"/>
          </a:p>
        </p:txBody>
      </p:sp>
      <p:pic>
        <p:nvPicPr>
          <p:cNvPr id="8" name="Picture 7">
            <a:extLst>
              <a:ext uri="{FF2B5EF4-FFF2-40B4-BE49-F238E27FC236}">
                <a16:creationId xmlns:a16="http://schemas.microsoft.com/office/drawing/2014/main" id="{FA358C74-AC5B-4D6D-A2E7-B18664CEFD0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67567" y="1669042"/>
            <a:ext cx="3343949" cy="2087709"/>
          </a:xfrm>
          <a:prstGeom prst="rect">
            <a:avLst/>
          </a:prstGeom>
        </p:spPr>
      </p:pic>
      <p:pic>
        <p:nvPicPr>
          <p:cNvPr id="10" name="Picture 9">
            <a:extLst>
              <a:ext uri="{FF2B5EF4-FFF2-40B4-BE49-F238E27FC236}">
                <a16:creationId xmlns:a16="http://schemas.microsoft.com/office/drawing/2014/main" id="{C5B67217-62EB-4DAC-9C2E-AEE78206823E}"/>
              </a:ext>
            </a:extLst>
          </p:cNvPr>
          <p:cNvPicPr>
            <a:picLocks noChangeAspect="1"/>
          </p:cNvPicPr>
          <p:nvPr/>
        </p:nvPicPr>
        <p:blipFill>
          <a:blip r:embed="rId4"/>
          <a:stretch>
            <a:fillRect/>
          </a:stretch>
        </p:blipFill>
        <p:spPr>
          <a:xfrm>
            <a:off x="6002050" y="1669042"/>
            <a:ext cx="4915666" cy="4534875"/>
          </a:xfrm>
          <a:prstGeom prst="rect">
            <a:avLst/>
          </a:prstGeom>
        </p:spPr>
      </p:pic>
    </p:spTree>
    <p:extLst>
      <p:ext uri="{BB962C8B-B14F-4D97-AF65-F5344CB8AC3E}">
        <p14:creationId xmlns:p14="http://schemas.microsoft.com/office/powerpoint/2010/main" val="25542781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FDE72-7E28-4CE1-BD98-35AA39F70D0A}"/>
              </a:ext>
            </a:extLst>
          </p:cNvPr>
          <p:cNvSpPr>
            <a:spLocks noGrp="1"/>
          </p:cNvSpPr>
          <p:nvPr>
            <p:ph type="title"/>
          </p:nvPr>
        </p:nvSpPr>
        <p:spPr/>
        <p:txBody>
          <a:bodyPr/>
          <a:lstStyle/>
          <a:p>
            <a:r>
              <a:rPr lang="en-US" dirty="0"/>
              <a:t>Software is all around us - ubiquitous</a:t>
            </a:r>
          </a:p>
        </p:txBody>
      </p:sp>
      <p:sp>
        <p:nvSpPr>
          <p:cNvPr id="4" name="Slide Number Placeholder 3">
            <a:extLst>
              <a:ext uri="{FF2B5EF4-FFF2-40B4-BE49-F238E27FC236}">
                <a16:creationId xmlns:a16="http://schemas.microsoft.com/office/drawing/2014/main" id="{B4B50F45-2D30-4D3A-AAE4-239B110301AB}"/>
              </a:ext>
            </a:extLst>
          </p:cNvPr>
          <p:cNvSpPr>
            <a:spLocks noGrp="1"/>
          </p:cNvSpPr>
          <p:nvPr>
            <p:ph type="sldNum" idx="12"/>
          </p:nvPr>
        </p:nvSpPr>
        <p:spPr/>
        <p:txBody>
          <a:bodyPr/>
          <a:lstStyle/>
          <a:p>
            <a:pPr defTabSz="1219170">
              <a:buClr>
                <a:srgbClr val="000000"/>
              </a:buClr>
            </a:pPr>
            <a:r>
              <a:rPr lang="en-US" kern="0"/>
              <a:t>/   </a:t>
            </a:r>
            <a:fld id="{00000000-1234-1234-1234-123412341234}" type="slidenum">
              <a:rPr lang="en-US" kern="0" smtClean="0"/>
              <a:pPr defTabSz="1219170">
                <a:buClr>
                  <a:srgbClr val="000000"/>
                </a:buClr>
              </a:pPr>
              <a:t>4</a:t>
            </a:fld>
            <a:endParaRPr kern="0"/>
          </a:p>
        </p:txBody>
      </p:sp>
      <p:pic>
        <p:nvPicPr>
          <p:cNvPr id="1026" name="Picture 2">
            <a:extLst>
              <a:ext uri="{FF2B5EF4-FFF2-40B4-BE49-F238E27FC236}">
                <a16:creationId xmlns:a16="http://schemas.microsoft.com/office/drawing/2014/main" id="{355D52BA-8E6C-42EE-A277-FE0ECA0F8F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38610" y="1724365"/>
            <a:ext cx="4206905" cy="40393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97635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FDE72-7E28-4CE1-BD98-35AA39F70D0A}"/>
              </a:ext>
            </a:extLst>
          </p:cNvPr>
          <p:cNvSpPr>
            <a:spLocks noGrp="1"/>
          </p:cNvSpPr>
          <p:nvPr>
            <p:ph type="title"/>
          </p:nvPr>
        </p:nvSpPr>
        <p:spPr>
          <a:xfrm>
            <a:off x="838199" y="896279"/>
            <a:ext cx="10669622" cy="625567"/>
          </a:xfrm>
        </p:spPr>
        <p:txBody>
          <a:bodyPr/>
          <a:lstStyle/>
          <a:p>
            <a:r>
              <a:rPr lang="en-US" dirty="0"/>
              <a:t>Evaluation Contexts</a:t>
            </a:r>
          </a:p>
        </p:txBody>
      </p:sp>
      <p:sp>
        <p:nvSpPr>
          <p:cNvPr id="4" name="Slide Number Placeholder 3">
            <a:extLst>
              <a:ext uri="{FF2B5EF4-FFF2-40B4-BE49-F238E27FC236}">
                <a16:creationId xmlns:a16="http://schemas.microsoft.com/office/drawing/2014/main" id="{B4B50F45-2D30-4D3A-AAE4-239B110301AB}"/>
              </a:ext>
            </a:extLst>
          </p:cNvPr>
          <p:cNvSpPr>
            <a:spLocks noGrp="1"/>
          </p:cNvSpPr>
          <p:nvPr>
            <p:ph type="sldNum" idx="12"/>
          </p:nvPr>
        </p:nvSpPr>
        <p:spPr/>
        <p:txBody>
          <a:bodyPr/>
          <a:lstStyle/>
          <a:p>
            <a:pPr defTabSz="1219170">
              <a:buClr>
                <a:srgbClr val="000000"/>
              </a:buClr>
            </a:pPr>
            <a:r>
              <a:rPr lang="en-US" kern="0"/>
              <a:t>/   </a:t>
            </a:r>
            <a:fld id="{00000000-1234-1234-1234-123412341234}" type="slidenum">
              <a:rPr lang="en-US" kern="0" smtClean="0"/>
              <a:pPr defTabSz="1219170">
                <a:buClr>
                  <a:srgbClr val="000000"/>
                </a:buClr>
              </a:pPr>
              <a:t>40</a:t>
            </a:fld>
            <a:endParaRPr kern="0"/>
          </a:p>
        </p:txBody>
      </p:sp>
      <p:pic>
        <p:nvPicPr>
          <p:cNvPr id="7" name="Picture 6">
            <a:extLst>
              <a:ext uri="{FF2B5EF4-FFF2-40B4-BE49-F238E27FC236}">
                <a16:creationId xmlns:a16="http://schemas.microsoft.com/office/drawing/2014/main" id="{14FC00F1-B286-419C-AD99-265AA17D1283}"/>
              </a:ext>
            </a:extLst>
          </p:cNvPr>
          <p:cNvPicPr>
            <a:picLocks noChangeAspect="1"/>
          </p:cNvPicPr>
          <p:nvPr/>
        </p:nvPicPr>
        <p:blipFill rotWithShape="1">
          <a:blip r:embed="rId3"/>
          <a:srcRect b="90468"/>
          <a:stretch/>
        </p:blipFill>
        <p:spPr>
          <a:xfrm>
            <a:off x="3231327" y="1683817"/>
            <a:ext cx="5553075" cy="429463"/>
          </a:xfrm>
          <a:prstGeom prst="rect">
            <a:avLst/>
          </a:prstGeom>
        </p:spPr>
      </p:pic>
    </p:spTree>
    <p:extLst>
      <p:ext uri="{BB962C8B-B14F-4D97-AF65-F5344CB8AC3E}">
        <p14:creationId xmlns:p14="http://schemas.microsoft.com/office/powerpoint/2010/main" val="313026043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FDE72-7E28-4CE1-BD98-35AA39F70D0A}"/>
              </a:ext>
            </a:extLst>
          </p:cNvPr>
          <p:cNvSpPr>
            <a:spLocks noGrp="1"/>
          </p:cNvSpPr>
          <p:nvPr>
            <p:ph type="title"/>
          </p:nvPr>
        </p:nvSpPr>
        <p:spPr>
          <a:xfrm>
            <a:off x="838199" y="896279"/>
            <a:ext cx="10669622" cy="625567"/>
          </a:xfrm>
        </p:spPr>
        <p:txBody>
          <a:bodyPr/>
          <a:lstStyle/>
          <a:p>
            <a:r>
              <a:rPr lang="en-US" dirty="0"/>
              <a:t>Evaluation Contexts</a:t>
            </a:r>
          </a:p>
        </p:txBody>
      </p:sp>
      <p:sp>
        <p:nvSpPr>
          <p:cNvPr id="4" name="Slide Number Placeholder 3">
            <a:extLst>
              <a:ext uri="{FF2B5EF4-FFF2-40B4-BE49-F238E27FC236}">
                <a16:creationId xmlns:a16="http://schemas.microsoft.com/office/drawing/2014/main" id="{B4B50F45-2D30-4D3A-AAE4-239B110301AB}"/>
              </a:ext>
            </a:extLst>
          </p:cNvPr>
          <p:cNvSpPr>
            <a:spLocks noGrp="1"/>
          </p:cNvSpPr>
          <p:nvPr>
            <p:ph type="sldNum" idx="12"/>
          </p:nvPr>
        </p:nvSpPr>
        <p:spPr/>
        <p:txBody>
          <a:bodyPr/>
          <a:lstStyle/>
          <a:p>
            <a:pPr defTabSz="1219170">
              <a:buClr>
                <a:srgbClr val="000000"/>
              </a:buClr>
            </a:pPr>
            <a:r>
              <a:rPr lang="en-US" kern="0"/>
              <a:t>/   </a:t>
            </a:r>
            <a:fld id="{00000000-1234-1234-1234-123412341234}" type="slidenum">
              <a:rPr lang="en-US" kern="0" smtClean="0"/>
              <a:pPr defTabSz="1219170">
                <a:buClr>
                  <a:srgbClr val="000000"/>
                </a:buClr>
              </a:pPr>
              <a:t>41</a:t>
            </a:fld>
            <a:endParaRPr kern="0"/>
          </a:p>
        </p:txBody>
      </p:sp>
      <p:pic>
        <p:nvPicPr>
          <p:cNvPr id="7" name="Picture 6">
            <a:extLst>
              <a:ext uri="{FF2B5EF4-FFF2-40B4-BE49-F238E27FC236}">
                <a16:creationId xmlns:a16="http://schemas.microsoft.com/office/drawing/2014/main" id="{14FC00F1-B286-419C-AD99-265AA17D1283}"/>
              </a:ext>
            </a:extLst>
          </p:cNvPr>
          <p:cNvPicPr>
            <a:picLocks noChangeAspect="1"/>
          </p:cNvPicPr>
          <p:nvPr/>
        </p:nvPicPr>
        <p:blipFill rotWithShape="1">
          <a:blip r:embed="rId3"/>
          <a:srcRect b="90468"/>
          <a:stretch/>
        </p:blipFill>
        <p:spPr>
          <a:xfrm>
            <a:off x="3231327" y="1683817"/>
            <a:ext cx="5553075" cy="429463"/>
          </a:xfrm>
          <a:prstGeom prst="rect">
            <a:avLst/>
          </a:prstGeom>
        </p:spPr>
      </p:pic>
      <p:pic>
        <p:nvPicPr>
          <p:cNvPr id="8" name="Picture 7">
            <a:extLst>
              <a:ext uri="{FF2B5EF4-FFF2-40B4-BE49-F238E27FC236}">
                <a16:creationId xmlns:a16="http://schemas.microsoft.com/office/drawing/2014/main" id="{C38D011F-6816-44E8-9AB4-4317783D85D0}"/>
              </a:ext>
            </a:extLst>
          </p:cNvPr>
          <p:cNvPicPr>
            <a:picLocks noChangeAspect="1"/>
          </p:cNvPicPr>
          <p:nvPr/>
        </p:nvPicPr>
        <p:blipFill rotWithShape="1">
          <a:blip r:embed="rId4"/>
          <a:srcRect b="50000"/>
          <a:stretch/>
        </p:blipFill>
        <p:spPr>
          <a:xfrm>
            <a:off x="3538537" y="2762250"/>
            <a:ext cx="5114925" cy="666750"/>
          </a:xfrm>
          <a:prstGeom prst="rect">
            <a:avLst/>
          </a:prstGeom>
        </p:spPr>
      </p:pic>
    </p:spTree>
    <p:extLst>
      <p:ext uri="{BB962C8B-B14F-4D97-AF65-F5344CB8AC3E}">
        <p14:creationId xmlns:p14="http://schemas.microsoft.com/office/powerpoint/2010/main" val="170613148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FDE72-7E28-4CE1-BD98-35AA39F70D0A}"/>
              </a:ext>
            </a:extLst>
          </p:cNvPr>
          <p:cNvSpPr>
            <a:spLocks noGrp="1"/>
          </p:cNvSpPr>
          <p:nvPr>
            <p:ph type="title"/>
          </p:nvPr>
        </p:nvSpPr>
        <p:spPr>
          <a:xfrm>
            <a:off x="838199" y="896279"/>
            <a:ext cx="10669622" cy="625567"/>
          </a:xfrm>
        </p:spPr>
        <p:txBody>
          <a:bodyPr/>
          <a:lstStyle/>
          <a:p>
            <a:r>
              <a:rPr lang="en-US" dirty="0"/>
              <a:t>Evaluation Contexts</a:t>
            </a:r>
          </a:p>
        </p:txBody>
      </p:sp>
      <p:sp>
        <p:nvSpPr>
          <p:cNvPr id="4" name="Slide Number Placeholder 3">
            <a:extLst>
              <a:ext uri="{FF2B5EF4-FFF2-40B4-BE49-F238E27FC236}">
                <a16:creationId xmlns:a16="http://schemas.microsoft.com/office/drawing/2014/main" id="{B4B50F45-2D30-4D3A-AAE4-239B110301AB}"/>
              </a:ext>
            </a:extLst>
          </p:cNvPr>
          <p:cNvSpPr>
            <a:spLocks noGrp="1"/>
          </p:cNvSpPr>
          <p:nvPr>
            <p:ph type="sldNum" idx="12"/>
          </p:nvPr>
        </p:nvSpPr>
        <p:spPr/>
        <p:txBody>
          <a:bodyPr/>
          <a:lstStyle/>
          <a:p>
            <a:pPr defTabSz="1219170">
              <a:buClr>
                <a:srgbClr val="000000"/>
              </a:buClr>
            </a:pPr>
            <a:r>
              <a:rPr lang="en-US" kern="0"/>
              <a:t>/   </a:t>
            </a:r>
            <a:fld id="{00000000-1234-1234-1234-123412341234}" type="slidenum">
              <a:rPr lang="en-US" kern="0" smtClean="0"/>
              <a:pPr defTabSz="1219170">
                <a:buClr>
                  <a:srgbClr val="000000"/>
                </a:buClr>
              </a:pPr>
              <a:t>42</a:t>
            </a:fld>
            <a:endParaRPr kern="0"/>
          </a:p>
        </p:txBody>
      </p:sp>
      <p:pic>
        <p:nvPicPr>
          <p:cNvPr id="7" name="Picture 6">
            <a:extLst>
              <a:ext uri="{FF2B5EF4-FFF2-40B4-BE49-F238E27FC236}">
                <a16:creationId xmlns:a16="http://schemas.microsoft.com/office/drawing/2014/main" id="{14FC00F1-B286-419C-AD99-265AA17D1283}"/>
              </a:ext>
            </a:extLst>
          </p:cNvPr>
          <p:cNvPicPr>
            <a:picLocks noChangeAspect="1"/>
          </p:cNvPicPr>
          <p:nvPr/>
        </p:nvPicPr>
        <p:blipFill rotWithShape="1">
          <a:blip r:embed="rId3"/>
          <a:srcRect b="90468"/>
          <a:stretch/>
        </p:blipFill>
        <p:spPr>
          <a:xfrm>
            <a:off x="3231327" y="1683817"/>
            <a:ext cx="5553075" cy="429463"/>
          </a:xfrm>
          <a:prstGeom prst="rect">
            <a:avLst/>
          </a:prstGeom>
        </p:spPr>
      </p:pic>
      <p:pic>
        <p:nvPicPr>
          <p:cNvPr id="8" name="Picture 7">
            <a:extLst>
              <a:ext uri="{FF2B5EF4-FFF2-40B4-BE49-F238E27FC236}">
                <a16:creationId xmlns:a16="http://schemas.microsoft.com/office/drawing/2014/main" id="{C38D011F-6816-44E8-9AB4-4317783D85D0}"/>
              </a:ext>
            </a:extLst>
          </p:cNvPr>
          <p:cNvPicPr>
            <a:picLocks noChangeAspect="1"/>
          </p:cNvPicPr>
          <p:nvPr/>
        </p:nvPicPr>
        <p:blipFill>
          <a:blip r:embed="rId4"/>
          <a:stretch>
            <a:fillRect/>
          </a:stretch>
        </p:blipFill>
        <p:spPr>
          <a:xfrm>
            <a:off x="3538537" y="2762250"/>
            <a:ext cx="5114925" cy="1333500"/>
          </a:xfrm>
          <a:prstGeom prst="rect">
            <a:avLst/>
          </a:prstGeom>
        </p:spPr>
      </p:pic>
      <p:pic>
        <p:nvPicPr>
          <p:cNvPr id="10" name="Picture 9">
            <a:extLst>
              <a:ext uri="{FF2B5EF4-FFF2-40B4-BE49-F238E27FC236}">
                <a16:creationId xmlns:a16="http://schemas.microsoft.com/office/drawing/2014/main" id="{3A2CBBD3-F3AB-4C11-A871-3DCEC4662E60}"/>
              </a:ext>
            </a:extLst>
          </p:cNvPr>
          <p:cNvPicPr>
            <a:picLocks noChangeAspect="1"/>
          </p:cNvPicPr>
          <p:nvPr/>
        </p:nvPicPr>
        <p:blipFill>
          <a:blip r:embed="rId5"/>
          <a:stretch>
            <a:fillRect/>
          </a:stretch>
        </p:blipFill>
        <p:spPr>
          <a:xfrm>
            <a:off x="4050982" y="4095750"/>
            <a:ext cx="6467475" cy="723900"/>
          </a:xfrm>
          <a:prstGeom prst="rect">
            <a:avLst/>
          </a:prstGeom>
        </p:spPr>
      </p:pic>
    </p:spTree>
    <p:extLst>
      <p:ext uri="{BB962C8B-B14F-4D97-AF65-F5344CB8AC3E}">
        <p14:creationId xmlns:p14="http://schemas.microsoft.com/office/powerpoint/2010/main" val="239162810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FDE72-7E28-4CE1-BD98-35AA39F70D0A}"/>
              </a:ext>
            </a:extLst>
          </p:cNvPr>
          <p:cNvSpPr>
            <a:spLocks noGrp="1"/>
          </p:cNvSpPr>
          <p:nvPr>
            <p:ph type="title"/>
          </p:nvPr>
        </p:nvSpPr>
        <p:spPr>
          <a:xfrm>
            <a:off x="838199" y="896279"/>
            <a:ext cx="10669622" cy="625567"/>
          </a:xfrm>
        </p:spPr>
        <p:txBody>
          <a:bodyPr/>
          <a:lstStyle/>
          <a:p>
            <a:r>
              <a:rPr lang="en-US" dirty="0"/>
              <a:t>Evaluation Contexts</a:t>
            </a:r>
          </a:p>
        </p:txBody>
      </p:sp>
      <p:sp>
        <p:nvSpPr>
          <p:cNvPr id="4" name="Slide Number Placeholder 3">
            <a:extLst>
              <a:ext uri="{FF2B5EF4-FFF2-40B4-BE49-F238E27FC236}">
                <a16:creationId xmlns:a16="http://schemas.microsoft.com/office/drawing/2014/main" id="{B4B50F45-2D30-4D3A-AAE4-239B110301AB}"/>
              </a:ext>
            </a:extLst>
          </p:cNvPr>
          <p:cNvSpPr>
            <a:spLocks noGrp="1"/>
          </p:cNvSpPr>
          <p:nvPr>
            <p:ph type="sldNum" idx="12"/>
          </p:nvPr>
        </p:nvSpPr>
        <p:spPr/>
        <p:txBody>
          <a:bodyPr/>
          <a:lstStyle/>
          <a:p>
            <a:pPr defTabSz="1219170">
              <a:buClr>
                <a:srgbClr val="000000"/>
              </a:buClr>
            </a:pPr>
            <a:r>
              <a:rPr lang="en-US" kern="0"/>
              <a:t>/   </a:t>
            </a:r>
            <a:fld id="{00000000-1234-1234-1234-123412341234}" type="slidenum">
              <a:rPr lang="en-US" kern="0" smtClean="0"/>
              <a:pPr defTabSz="1219170">
                <a:buClr>
                  <a:srgbClr val="000000"/>
                </a:buClr>
              </a:pPr>
              <a:t>43</a:t>
            </a:fld>
            <a:endParaRPr kern="0"/>
          </a:p>
        </p:txBody>
      </p:sp>
      <p:pic>
        <p:nvPicPr>
          <p:cNvPr id="7" name="Picture 6">
            <a:extLst>
              <a:ext uri="{FF2B5EF4-FFF2-40B4-BE49-F238E27FC236}">
                <a16:creationId xmlns:a16="http://schemas.microsoft.com/office/drawing/2014/main" id="{14FC00F1-B286-419C-AD99-265AA17D1283}"/>
              </a:ext>
            </a:extLst>
          </p:cNvPr>
          <p:cNvPicPr>
            <a:picLocks noChangeAspect="1"/>
          </p:cNvPicPr>
          <p:nvPr/>
        </p:nvPicPr>
        <p:blipFill rotWithShape="1">
          <a:blip r:embed="rId3"/>
          <a:srcRect b="39502"/>
          <a:stretch/>
        </p:blipFill>
        <p:spPr>
          <a:xfrm>
            <a:off x="3231327" y="1683817"/>
            <a:ext cx="5553075" cy="2725623"/>
          </a:xfrm>
          <a:prstGeom prst="rect">
            <a:avLst/>
          </a:prstGeom>
        </p:spPr>
      </p:pic>
    </p:spTree>
    <p:extLst>
      <p:ext uri="{BB962C8B-B14F-4D97-AF65-F5344CB8AC3E}">
        <p14:creationId xmlns:p14="http://schemas.microsoft.com/office/powerpoint/2010/main" val="193277523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FDE72-7E28-4CE1-BD98-35AA39F70D0A}"/>
              </a:ext>
            </a:extLst>
          </p:cNvPr>
          <p:cNvSpPr>
            <a:spLocks noGrp="1"/>
          </p:cNvSpPr>
          <p:nvPr>
            <p:ph type="title"/>
          </p:nvPr>
        </p:nvSpPr>
        <p:spPr>
          <a:xfrm>
            <a:off x="838199" y="896279"/>
            <a:ext cx="10669622" cy="625567"/>
          </a:xfrm>
        </p:spPr>
        <p:txBody>
          <a:bodyPr/>
          <a:lstStyle/>
          <a:p>
            <a:r>
              <a:rPr lang="en-US" dirty="0"/>
              <a:t>Evaluation Contexts</a:t>
            </a:r>
          </a:p>
        </p:txBody>
      </p:sp>
      <p:sp>
        <p:nvSpPr>
          <p:cNvPr id="4" name="Slide Number Placeholder 3">
            <a:extLst>
              <a:ext uri="{FF2B5EF4-FFF2-40B4-BE49-F238E27FC236}">
                <a16:creationId xmlns:a16="http://schemas.microsoft.com/office/drawing/2014/main" id="{B4B50F45-2D30-4D3A-AAE4-239B110301AB}"/>
              </a:ext>
            </a:extLst>
          </p:cNvPr>
          <p:cNvSpPr>
            <a:spLocks noGrp="1"/>
          </p:cNvSpPr>
          <p:nvPr>
            <p:ph type="sldNum" idx="12"/>
          </p:nvPr>
        </p:nvSpPr>
        <p:spPr/>
        <p:txBody>
          <a:bodyPr/>
          <a:lstStyle/>
          <a:p>
            <a:pPr defTabSz="1219170">
              <a:buClr>
                <a:srgbClr val="000000"/>
              </a:buClr>
            </a:pPr>
            <a:r>
              <a:rPr lang="en-US" kern="0"/>
              <a:t>/   </a:t>
            </a:r>
            <a:fld id="{00000000-1234-1234-1234-123412341234}" type="slidenum">
              <a:rPr lang="en-US" kern="0" smtClean="0"/>
              <a:pPr defTabSz="1219170">
                <a:buClr>
                  <a:srgbClr val="000000"/>
                </a:buClr>
              </a:pPr>
              <a:t>44</a:t>
            </a:fld>
            <a:endParaRPr kern="0"/>
          </a:p>
        </p:txBody>
      </p:sp>
      <p:pic>
        <p:nvPicPr>
          <p:cNvPr id="7" name="Picture 6">
            <a:extLst>
              <a:ext uri="{FF2B5EF4-FFF2-40B4-BE49-F238E27FC236}">
                <a16:creationId xmlns:a16="http://schemas.microsoft.com/office/drawing/2014/main" id="{14FC00F1-B286-419C-AD99-265AA17D1283}"/>
              </a:ext>
            </a:extLst>
          </p:cNvPr>
          <p:cNvPicPr>
            <a:picLocks noChangeAspect="1"/>
          </p:cNvPicPr>
          <p:nvPr/>
        </p:nvPicPr>
        <p:blipFill>
          <a:blip r:embed="rId3"/>
          <a:stretch>
            <a:fillRect/>
          </a:stretch>
        </p:blipFill>
        <p:spPr>
          <a:xfrm>
            <a:off x="3231327" y="1683817"/>
            <a:ext cx="5553075" cy="4505325"/>
          </a:xfrm>
          <a:prstGeom prst="rect">
            <a:avLst/>
          </a:prstGeom>
        </p:spPr>
      </p:pic>
    </p:spTree>
    <p:extLst>
      <p:ext uri="{BB962C8B-B14F-4D97-AF65-F5344CB8AC3E}">
        <p14:creationId xmlns:p14="http://schemas.microsoft.com/office/powerpoint/2010/main" val="93613009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FDE72-7E28-4CE1-BD98-35AA39F70D0A}"/>
              </a:ext>
            </a:extLst>
          </p:cNvPr>
          <p:cNvSpPr>
            <a:spLocks noGrp="1"/>
          </p:cNvSpPr>
          <p:nvPr>
            <p:ph type="title"/>
          </p:nvPr>
        </p:nvSpPr>
        <p:spPr>
          <a:xfrm>
            <a:off x="838199" y="896279"/>
            <a:ext cx="10669622" cy="625567"/>
          </a:xfrm>
        </p:spPr>
        <p:txBody>
          <a:bodyPr/>
          <a:lstStyle/>
          <a:p>
            <a:r>
              <a:rPr lang="en-US" dirty="0"/>
              <a:t>Evaluation Contexts</a:t>
            </a:r>
          </a:p>
        </p:txBody>
      </p:sp>
      <p:sp>
        <p:nvSpPr>
          <p:cNvPr id="4" name="Slide Number Placeholder 3">
            <a:extLst>
              <a:ext uri="{FF2B5EF4-FFF2-40B4-BE49-F238E27FC236}">
                <a16:creationId xmlns:a16="http://schemas.microsoft.com/office/drawing/2014/main" id="{B4B50F45-2D30-4D3A-AAE4-239B110301AB}"/>
              </a:ext>
            </a:extLst>
          </p:cNvPr>
          <p:cNvSpPr>
            <a:spLocks noGrp="1"/>
          </p:cNvSpPr>
          <p:nvPr>
            <p:ph type="sldNum" idx="12"/>
          </p:nvPr>
        </p:nvSpPr>
        <p:spPr/>
        <p:txBody>
          <a:bodyPr/>
          <a:lstStyle/>
          <a:p>
            <a:pPr defTabSz="1219170">
              <a:buClr>
                <a:srgbClr val="000000"/>
              </a:buClr>
            </a:pPr>
            <a:r>
              <a:rPr lang="en-US" kern="0"/>
              <a:t>/   </a:t>
            </a:r>
            <a:fld id="{00000000-1234-1234-1234-123412341234}" type="slidenum">
              <a:rPr lang="en-US" kern="0" smtClean="0"/>
              <a:pPr defTabSz="1219170">
                <a:buClr>
                  <a:srgbClr val="000000"/>
                </a:buClr>
              </a:pPr>
              <a:t>45</a:t>
            </a:fld>
            <a:endParaRPr kern="0"/>
          </a:p>
        </p:txBody>
      </p:sp>
      <p:pic>
        <p:nvPicPr>
          <p:cNvPr id="8" name="Picture 7">
            <a:extLst>
              <a:ext uri="{FF2B5EF4-FFF2-40B4-BE49-F238E27FC236}">
                <a16:creationId xmlns:a16="http://schemas.microsoft.com/office/drawing/2014/main" id="{63448C81-AC1A-4A21-96EB-F0AB74B81DDA}"/>
              </a:ext>
            </a:extLst>
          </p:cNvPr>
          <p:cNvPicPr>
            <a:picLocks noChangeAspect="1"/>
          </p:cNvPicPr>
          <p:nvPr/>
        </p:nvPicPr>
        <p:blipFill>
          <a:blip r:embed="rId3"/>
          <a:stretch>
            <a:fillRect/>
          </a:stretch>
        </p:blipFill>
        <p:spPr>
          <a:xfrm>
            <a:off x="1285875" y="1853882"/>
            <a:ext cx="9010650" cy="3495675"/>
          </a:xfrm>
          <a:prstGeom prst="rect">
            <a:avLst/>
          </a:prstGeom>
        </p:spPr>
      </p:pic>
    </p:spTree>
    <p:extLst>
      <p:ext uri="{BB962C8B-B14F-4D97-AF65-F5344CB8AC3E}">
        <p14:creationId xmlns:p14="http://schemas.microsoft.com/office/powerpoint/2010/main" val="80981768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FDE72-7E28-4CE1-BD98-35AA39F70D0A}"/>
              </a:ext>
            </a:extLst>
          </p:cNvPr>
          <p:cNvSpPr>
            <a:spLocks noGrp="1"/>
          </p:cNvSpPr>
          <p:nvPr>
            <p:ph type="title"/>
          </p:nvPr>
        </p:nvSpPr>
        <p:spPr>
          <a:xfrm>
            <a:off x="838199" y="896279"/>
            <a:ext cx="10669622" cy="625567"/>
          </a:xfrm>
        </p:spPr>
        <p:txBody>
          <a:bodyPr/>
          <a:lstStyle/>
          <a:p>
            <a:r>
              <a:rPr lang="en-US" dirty="0"/>
              <a:t>Evaluation Contexts</a:t>
            </a:r>
          </a:p>
        </p:txBody>
      </p:sp>
      <p:sp>
        <p:nvSpPr>
          <p:cNvPr id="4" name="Slide Number Placeholder 3">
            <a:extLst>
              <a:ext uri="{FF2B5EF4-FFF2-40B4-BE49-F238E27FC236}">
                <a16:creationId xmlns:a16="http://schemas.microsoft.com/office/drawing/2014/main" id="{B4B50F45-2D30-4D3A-AAE4-239B110301AB}"/>
              </a:ext>
            </a:extLst>
          </p:cNvPr>
          <p:cNvSpPr>
            <a:spLocks noGrp="1"/>
          </p:cNvSpPr>
          <p:nvPr>
            <p:ph type="sldNum" idx="12"/>
          </p:nvPr>
        </p:nvSpPr>
        <p:spPr/>
        <p:txBody>
          <a:bodyPr/>
          <a:lstStyle/>
          <a:p>
            <a:pPr defTabSz="1219170">
              <a:buClr>
                <a:srgbClr val="000000"/>
              </a:buClr>
            </a:pPr>
            <a:r>
              <a:rPr lang="en-US" kern="0"/>
              <a:t>/   </a:t>
            </a:r>
            <a:fld id="{00000000-1234-1234-1234-123412341234}" type="slidenum">
              <a:rPr lang="en-US" kern="0" smtClean="0"/>
              <a:pPr defTabSz="1219170">
                <a:buClr>
                  <a:srgbClr val="000000"/>
                </a:buClr>
              </a:pPr>
              <a:t>46</a:t>
            </a:fld>
            <a:endParaRPr kern="0"/>
          </a:p>
        </p:txBody>
      </p:sp>
      <p:pic>
        <p:nvPicPr>
          <p:cNvPr id="6" name="Picture 5">
            <a:extLst>
              <a:ext uri="{FF2B5EF4-FFF2-40B4-BE49-F238E27FC236}">
                <a16:creationId xmlns:a16="http://schemas.microsoft.com/office/drawing/2014/main" id="{2CF70598-C078-4530-AE42-D9FE8AE209A6}"/>
              </a:ext>
            </a:extLst>
          </p:cNvPr>
          <p:cNvPicPr>
            <a:picLocks noChangeAspect="1"/>
          </p:cNvPicPr>
          <p:nvPr/>
        </p:nvPicPr>
        <p:blipFill>
          <a:blip r:embed="rId3"/>
          <a:stretch>
            <a:fillRect/>
          </a:stretch>
        </p:blipFill>
        <p:spPr>
          <a:xfrm>
            <a:off x="1412240" y="1853565"/>
            <a:ext cx="9144000" cy="3638550"/>
          </a:xfrm>
          <a:prstGeom prst="rect">
            <a:avLst/>
          </a:prstGeom>
        </p:spPr>
      </p:pic>
    </p:spTree>
    <p:extLst>
      <p:ext uri="{BB962C8B-B14F-4D97-AF65-F5344CB8AC3E}">
        <p14:creationId xmlns:p14="http://schemas.microsoft.com/office/powerpoint/2010/main" val="39377029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FDE72-7E28-4CE1-BD98-35AA39F70D0A}"/>
              </a:ext>
            </a:extLst>
          </p:cNvPr>
          <p:cNvSpPr>
            <a:spLocks noGrp="1"/>
          </p:cNvSpPr>
          <p:nvPr>
            <p:ph type="title"/>
          </p:nvPr>
        </p:nvSpPr>
        <p:spPr>
          <a:xfrm>
            <a:off x="838199" y="896279"/>
            <a:ext cx="10669622" cy="625567"/>
          </a:xfrm>
        </p:spPr>
        <p:txBody>
          <a:bodyPr/>
          <a:lstStyle/>
          <a:p>
            <a:r>
              <a:rPr lang="en-US" dirty="0"/>
              <a:t>Evaluation Contexts</a:t>
            </a:r>
          </a:p>
        </p:txBody>
      </p:sp>
      <p:sp>
        <p:nvSpPr>
          <p:cNvPr id="4" name="Slide Number Placeholder 3">
            <a:extLst>
              <a:ext uri="{FF2B5EF4-FFF2-40B4-BE49-F238E27FC236}">
                <a16:creationId xmlns:a16="http://schemas.microsoft.com/office/drawing/2014/main" id="{B4B50F45-2D30-4D3A-AAE4-239B110301AB}"/>
              </a:ext>
            </a:extLst>
          </p:cNvPr>
          <p:cNvSpPr>
            <a:spLocks noGrp="1"/>
          </p:cNvSpPr>
          <p:nvPr>
            <p:ph type="sldNum" idx="12"/>
          </p:nvPr>
        </p:nvSpPr>
        <p:spPr/>
        <p:txBody>
          <a:bodyPr/>
          <a:lstStyle/>
          <a:p>
            <a:pPr defTabSz="1219170">
              <a:buClr>
                <a:srgbClr val="000000"/>
              </a:buClr>
            </a:pPr>
            <a:r>
              <a:rPr lang="en-US" kern="0"/>
              <a:t>/   </a:t>
            </a:r>
            <a:fld id="{00000000-1234-1234-1234-123412341234}" type="slidenum">
              <a:rPr lang="en-US" kern="0" smtClean="0"/>
              <a:pPr defTabSz="1219170">
                <a:buClr>
                  <a:srgbClr val="000000"/>
                </a:buClr>
              </a:pPr>
              <a:t>47</a:t>
            </a:fld>
            <a:endParaRPr kern="0"/>
          </a:p>
        </p:txBody>
      </p:sp>
      <p:pic>
        <p:nvPicPr>
          <p:cNvPr id="9" name="Picture 8">
            <a:extLst>
              <a:ext uri="{FF2B5EF4-FFF2-40B4-BE49-F238E27FC236}">
                <a16:creationId xmlns:a16="http://schemas.microsoft.com/office/drawing/2014/main" id="{993C8083-C032-4CE8-919E-DE1B0AD2C958}"/>
              </a:ext>
            </a:extLst>
          </p:cNvPr>
          <p:cNvPicPr>
            <a:picLocks noChangeAspect="1"/>
          </p:cNvPicPr>
          <p:nvPr/>
        </p:nvPicPr>
        <p:blipFill>
          <a:blip r:embed="rId3"/>
          <a:stretch>
            <a:fillRect/>
          </a:stretch>
        </p:blipFill>
        <p:spPr>
          <a:xfrm>
            <a:off x="990600" y="1702867"/>
            <a:ext cx="10210800" cy="4467225"/>
          </a:xfrm>
          <a:prstGeom prst="rect">
            <a:avLst/>
          </a:prstGeom>
        </p:spPr>
      </p:pic>
    </p:spTree>
    <p:extLst>
      <p:ext uri="{BB962C8B-B14F-4D97-AF65-F5344CB8AC3E}">
        <p14:creationId xmlns:p14="http://schemas.microsoft.com/office/powerpoint/2010/main" val="351213920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FDE72-7E28-4CE1-BD98-35AA39F70D0A}"/>
              </a:ext>
            </a:extLst>
          </p:cNvPr>
          <p:cNvSpPr>
            <a:spLocks noGrp="1"/>
          </p:cNvSpPr>
          <p:nvPr>
            <p:ph type="title"/>
          </p:nvPr>
        </p:nvSpPr>
        <p:spPr>
          <a:xfrm>
            <a:off x="838199" y="896279"/>
            <a:ext cx="10669622" cy="625567"/>
          </a:xfrm>
        </p:spPr>
        <p:txBody>
          <a:bodyPr/>
          <a:lstStyle/>
          <a:p>
            <a:r>
              <a:rPr lang="en-US" dirty="0"/>
              <a:t>Evaluation Contexts</a:t>
            </a:r>
          </a:p>
        </p:txBody>
      </p:sp>
      <p:sp>
        <p:nvSpPr>
          <p:cNvPr id="4" name="Slide Number Placeholder 3">
            <a:extLst>
              <a:ext uri="{FF2B5EF4-FFF2-40B4-BE49-F238E27FC236}">
                <a16:creationId xmlns:a16="http://schemas.microsoft.com/office/drawing/2014/main" id="{B4B50F45-2D30-4D3A-AAE4-239B110301AB}"/>
              </a:ext>
            </a:extLst>
          </p:cNvPr>
          <p:cNvSpPr>
            <a:spLocks noGrp="1"/>
          </p:cNvSpPr>
          <p:nvPr>
            <p:ph type="sldNum" idx="12"/>
          </p:nvPr>
        </p:nvSpPr>
        <p:spPr/>
        <p:txBody>
          <a:bodyPr/>
          <a:lstStyle/>
          <a:p>
            <a:pPr defTabSz="1219170">
              <a:buClr>
                <a:srgbClr val="000000"/>
              </a:buClr>
            </a:pPr>
            <a:r>
              <a:rPr lang="en-US" kern="0"/>
              <a:t>/   </a:t>
            </a:r>
            <a:fld id="{00000000-1234-1234-1234-123412341234}" type="slidenum">
              <a:rPr lang="en-US" kern="0" smtClean="0"/>
              <a:pPr defTabSz="1219170">
                <a:buClr>
                  <a:srgbClr val="000000"/>
                </a:buClr>
              </a:pPr>
              <a:t>48</a:t>
            </a:fld>
            <a:endParaRPr kern="0"/>
          </a:p>
        </p:txBody>
      </p:sp>
      <p:pic>
        <p:nvPicPr>
          <p:cNvPr id="7" name="Picture 6">
            <a:extLst>
              <a:ext uri="{FF2B5EF4-FFF2-40B4-BE49-F238E27FC236}">
                <a16:creationId xmlns:a16="http://schemas.microsoft.com/office/drawing/2014/main" id="{0D820645-6637-4BC7-8171-E368592AAE89}"/>
              </a:ext>
            </a:extLst>
          </p:cNvPr>
          <p:cNvPicPr>
            <a:picLocks noChangeAspect="1"/>
          </p:cNvPicPr>
          <p:nvPr/>
        </p:nvPicPr>
        <p:blipFill>
          <a:blip r:embed="rId3"/>
          <a:stretch>
            <a:fillRect/>
          </a:stretch>
        </p:blipFill>
        <p:spPr>
          <a:xfrm>
            <a:off x="0" y="1624985"/>
            <a:ext cx="12192000" cy="2311494"/>
          </a:xfrm>
          <a:prstGeom prst="rect">
            <a:avLst/>
          </a:prstGeom>
        </p:spPr>
      </p:pic>
    </p:spTree>
    <p:extLst>
      <p:ext uri="{BB962C8B-B14F-4D97-AF65-F5344CB8AC3E}">
        <p14:creationId xmlns:p14="http://schemas.microsoft.com/office/powerpoint/2010/main" val="424556392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FDE72-7E28-4CE1-BD98-35AA39F70D0A}"/>
              </a:ext>
            </a:extLst>
          </p:cNvPr>
          <p:cNvSpPr>
            <a:spLocks noGrp="1"/>
          </p:cNvSpPr>
          <p:nvPr>
            <p:ph type="title"/>
          </p:nvPr>
        </p:nvSpPr>
        <p:spPr>
          <a:xfrm>
            <a:off x="838199" y="896279"/>
            <a:ext cx="10669622" cy="625567"/>
          </a:xfrm>
        </p:spPr>
        <p:txBody>
          <a:bodyPr/>
          <a:lstStyle/>
          <a:p>
            <a:r>
              <a:rPr lang="en-US" dirty="0"/>
              <a:t>Evaluation Contexts</a:t>
            </a:r>
          </a:p>
        </p:txBody>
      </p:sp>
      <p:sp>
        <p:nvSpPr>
          <p:cNvPr id="4" name="Slide Number Placeholder 3">
            <a:extLst>
              <a:ext uri="{FF2B5EF4-FFF2-40B4-BE49-F238E27FC236}">
                <a16:creationId xmlns:a16="http://schemas.microsoft.com/office/drawing/2014/main" id="{B4B50F45-2D30-4D3A-AAE4-239B110301AB}"/>
              </a:ext>
            </a:extLst>
          </p:cNvPr>
          <p:cNvSpPr>
            <a:spLocks noGrp="1"/>
          </p:cNvSpPr>
          <p:nvPr>
            <p:ph type="sldNum" idx="12"/>
          </p:nvPr>
        </p:nvSpPr>
        <p:spPr/>
        <p:txBody>
          <a:bodyPr/>
          <a:lstStyle/>
          <a:p>
            <a:pPr defTabSz="1219170">
              <a:buClr>
                <a:srgbClr val="000000"/>
              </a:buClr>
            </a:pPr>
            <a:r>
              <a:rPr lang="en-US" kern="0"/>
              <a:t>/   </a:t>
            </a:r>
            <a:fld id="{00000000-1234-1234-1234-123412341234}" type="slidenum">
              <a:rPr lang="en-US" kern="0" smtClean="0"/>
              <a:pPr defTabSz="1219170">
                <a:buClr>
                  <a:srgbClr val="000000"/>
                </a:buClr>
              </a:pPr>
              <a:t>49</a:t>
            </a:fld>
            <a:endParaRPr kern="0"/>
          </a:p>
        </p:txBody>
      </p:sp>
      <p:pic>
        <p:nvPicPr>
          <p:cNvPr id="5" name="Picture 4">
            <a:extLst>
              <a:ext uri="{FF2B5EF4-FFF2-40B4-BE49-F238E27FC236}">
                <a16:creationId xmlns:a16="http://schemas.microsoft.com/office/drawing/2014/main" id="{48AD7B1E-9422-4581-A65E-3F8B735B5DAF}"/>
              </a:ext>
            </a:extLst>
          </p:cNvPr>
          <p:cNvPicPr>
            <a:picLocks noChangeAspect="1"/>
          </p:cNvPicPr>
          <p:nvPr/>
        </p:nvPicPr>
        <p:blipFill>
          <a:blip r:embed="rId3"/>
          <a:stretch>
            <a:fillRect/>
          </a:stretch>
        </p:blipFill>
        <p:spPr>
          <a:xfrm>
            <a:off x="0" y="1872627"/>
            <a:ext cx="12192000" cy="1490333"/>
          </a:xfrm>
          <a:prstGeom prst="rect">
            <a:avLst/>
          </a:prstGeom>
        </p:spPr>
      </p:pic>
    </p:spTree>
    <p:extLst>
      <p:ext uri="{BB962C8B-B14F-4D97-AF65-F5344CB8AC3E}">
        <p14:creationId xmlns:p14="http://schemas.microsoft.com/office/powerpoint/2010/main" val="9348694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FDE72-7E28-4CE1-BD98-35AA39F70D0A}"/>
              </a:ext>
            </a:extLst>
          </p:cNvPr>
          <p:cNvSpPr>
            <a:spLocks noGrp="1"/>
          </p:cNvSpPr>
          <p:nvPr>
            <p:ph type="title"/>
          </p:nvPr>
        </p:nvSpPr>
        <p:spPr>
          <a:xfrm>
            <a:off x="838199" y="896279"/>
            <a:ext cx="10669622" cy="625567"/>
          </a:xfrm>
        </p:spPr>
        <p:txBody>
          <a:bodyPr/>
          <a:lstStyle/>
          <a:p>
            <a:r>
              <a:rPr lang="en-US" dirty="0"/>
              <a:t>Software ubiquity means software significance</a:t>
            </a:r>
          </a:p>
        </p:txBody>
      </p:sp>
      <p:sp>
        <p:nvSpPr>
          <p:cNvPr id="4" name="Slide Number Placeholder 3">
            <a:extLst>
              <a:ext uri="{FF2B5EF4-FFF2-40B4-BE49-F238E27FC236}">
                <a16:creationId xmlns:a16="http://schemas.microsoft.com/office/drawing/2014/main" id="{B4B50F45-2D30-4D3A-AAE4-239B110301AB}"/>
              </a:ext>
            </a:extLst>
          </p:cNvPr>
          <p:cNvSpPr>
            <a:spLocks noGrp="1"/>
          </p:cNvSpPr>
          <p:nvPr>
            <p:ph type="sldNum" idx="12"/>
          </p:nvPr>
        </p:nvSpPr>
        <p:spPr/>
        <p:txBody>
          <a:bodyPr/>
          <a:lstStyle/>
          <a:p>
            <a:pPr defTabSz="1219170">
              <a:buClr>
                <a:srgbClr val="000000"/>
              </a:buClr>
            </a:pPr>
            <a:r>
              <a:rPr lang="en-US" kern="0"/>
              <a:t>/   </a:t>
            </a:r>
            <a:fld id="{00000000-1234-1234-1234-123412341234}" type="slidenum">
              <a:rPr lang="en-US" kern="0" smtClean="0"/>
              <a:pPr defTabSz="1219170">
                <a:buClr>
                  <a:srgbClr val="000000"/>
                </a:buClr>
              </a:pPr>
              <a:t>5</a:t>
            </a:fld>
            <a:endParaRPr kern="0"/>
          </a:p>
        </p:txBody>
      </p:sp>
      <p:pic>
        <p:nvPicPr>
          <p:cNvPr id="2050" name="Picture 2">
            <a:extLst>
              <a:ext uri="{FF2B5EF4-FFF2-40B4-BE49-F238E27FC236}">
                <a16:creationId xmlns:a16="http://schemas.microsoft.com/office/drawing/2014/main" id="{0547876C-BC68-4073-9E92-D029ECE804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00993" y="1816808"/>
            <a:ext cx="4192419" cy="4144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401146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FDE72-7E28-4CE1-BD98-35AA39F70D0A}"/>
              </a:ext>
            </a:extLst>
          </p:cNvPr>
          <p:cNvSpPr>
            <a:spLocks noGrp="1"/>
          </p:cNvSpPr>
          <p:nvPr>
            <p:ph type="title"/>
          </p:nvPr>
        </p:nvSpPr>
        <p:spPr>
          <a:xfrm>
            <a:off x="838199" y="896279"/>
            <a:ext cx="10669622" cy="625567"/>
          </a:xfrm>
        </p:spPr>
        <p:txBody>
          <a:bodyPr/>
          <a:lstStyle/>
          <a:p>
            <a:r>
              <a:rPr lang="en-US" dirty="0"/>
              <a:t>Evaluation Contexts</a:t>
            </a:r>
          </a:p>
        </p:txBody>
      </p:sp>
      <p:sp>
        <p:nvSpPr>
          <p:cNvPr id="4" name="Slide Number Placeholder 3">
            <a:extLst>
              <a:ext uri="{FF2B5EF4-FFF2-40B4-BE49-F238E27FC236}">
                <a16:creationId xmlns:a16="http://schemas.microsoft.com/office/drawing/2014/main" id="{B4B50F45-2D30-4D3A-AAE4-239B110301AB}"/>
              </a:ext>
            </a:extLst>
          </p:cNvPr>
          <p:cNvSpPr>
            <a:spLocks noGrp="1"/>
          </p:cNvSpPr>
          <p:nvPr>
            <p:ph type="sldNum" idx="12"/>
          </p:nvPr>
        </p:nvSpPr>
        <p:spPr/>
        <p:txBody>
          <a:bodyPr/>
          <a:lstStyle/>
          <a:p>
            <a:pPr defTabSz="1219170">
              <a:buClr>
                <a:srgbClr val="000000"/>
              </a:buClr>
            </a:pPr>
            <a:r>
              <a:rPr lang="en-US" kern="0"/>
              <a:t>/   </a:t>
            </a:r>
            <a:fld id="{00000000-1234-1234-1234-123412341234}" type="slidenum">
              <a:rPr lang="en-US" kern="0" smtClean="0"/>
              <a:pPr defTabSz="1219170">
                <a:buClr>
                  <a:srgbClr val="000000"/>
                </a:buClr>
              </a:pPr>
              <a:t>50</a:t>
            </a:fld>
            <a:endParaRPr kern="0"/>
          </a:p>
        </p:txBody>
      </p:sp>
      <p:pic>
        <p:nvPicPr>
          <p:cNvPr id="6" name="Picture 5">
            <a:extLst>
              <a:ext uri="{FF2B5EF4-FFF2-40B4-BE49-F238E27FC236}">
                <a16:creationId xmlns:a16="http://schemas.microsoft.com/office/drawing/2014/main" id="{20A6D63B-BB17-49B2-A84F-5E42EA304AA1}"/>
              </a:ext>
            </a:extLst>
          </p:cNvPr>
          <p:cNvPicPr>
            <a:picLocks noChangeAspect="1"/>
          </p:cNvPicPr>
          <p:nvPr/>
        </p:nvPicPr>
        <p:blipFill>
          <a:blip r:embed="rId3"/>
          <a:stretch>
            <a:fillRect/>
          </a:stretch>
        </p:blipFill>
        <p:spPr>
          <a:xfrm>
            <a:off x="3000057" y="1532596"/>
            <a:ext cx="6029325" cy="4429125"/>
          </a:xfrm>
          <a:prstGeom prst="rect">
            <a:avLst/>
          </a:prstGeom>
        </p:spPr>
      </p:pic>
    </p:spTree>
    <p:extLst>
      <p:ext uri="{BB962C8B-B14F-4D97-AF65-F5344CB8AC3E}">
        <p14:creationId xmlns:p14="http://schemas.microsoft.com/office/powerpoint/2010/main" val="79804508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FDE72-7E28-4CE1-BD98-35AA39F70D0A}"/>
              </a:ext>
            </a:extLst>
          </p:cNvPr>
          <p:cNvSpPr>
            <a:spLocks noGrp="1"/>
          </p:cNvSpPr>
          <p:nvPr>
            <p:ph type="title"/>
          </p:nvPr>
        </p:nvSpPr>
        <p:spPr>
          <a:xfrm>
            <a:off x="838199" y="896279"/>
            <a:ext cx="10669622" cy="625567"/>
          </a:xfrm>
        </p:spPr>
        <p:txBody>
          <a:bodyPr/>
          <a:lstStyle/>
          <a:p>
            <a:r>
              <a:rPr lang="en-US" dirty="0"/>
              <a:t>Evaluation Contexts</a:t>
            </a:r>
          </a:p>
        </p:txBody>
      </p:sp>
      <p:sp>
        <p:nvSpPr>
          <p:cNvPr id="4" name="Slide Number Placeholder 3">
            <a:extLst>
              <a:ext uri="{FF2B5EF4-FFF2-40B4-BE49-F238E27FC236}">
                <a16:creationId xmlns:a16="http://schemas.microsoft.com/office/drawing/2014/main" id="{B4B50F45-2D30-4D3A-AAE4-239B110301AB}"/>
              </a:ext>
            </a:extLst>
          </p:cNvPr>
          <p:cNvSpPr>
            <a:spLocks noGrp="1"/>
          </p:cNvSpPr>
          <p:nvPr>
            <p:ph type="sldNum" idx="12"/>
          </p:nvPr>
        </p:nvSpPr>
        <p:spPr/>
        <p:txBody>
          <a:bodyPr/>
          <a:lstStyle/>
          <a:p>
            <a:pPr defTabSz="1219170">
              <a:buClr>
                <a:srgbClr val="000000"/>
              </a:buClr>
            </a:pPr>
            <a:r>
              <a:rPr lang="en-US" kern="0"/>
              <a:t>/   </a:t>
            </a:r>
            <a:fld id="{00000000-1234-1234-1234-123412341234}" type="slidenum">
              <a:rPr lang="en-US" kern="0" smtClean="0"/>
              <a:pPr defTabSz="1219170">
                <a:buClr>
                  <a:srgbClr val="000000"/>
                </a:buClr>
              </a:pPr>
              <a:t>51</a:t>
            </a:fld>
            <a:endParaRPr kern="0"/>
          </a:p>
        </p:txBody>
      </p:sp>
      <p:pic>
        <p:nvPicPr>
          <p:cNvPr id="7" name="Picture 6">
            <a:extLst>
              <a:ext uri="{FF2B5EF4-FFF2-40B4-BE49-F238E27FC236}">
                <a16:creationId xmlns:a16="http://schemas.microsoft.com/office/drawing/2014/main" id="{14FC00F1-B286-419C-AD99-265AA17D1283}"/>
              </a:ext>
            </a:extLst>
          </p:cNvPr>
          <p:cNvPicPr>
            <a:picLocks noChangeAspect="1"/>
          </p:cNvPicPr>
          <p:nvPr/>
        </p:nvPicPr>
        <p:blipFill>
          <a:blip r:embed="rId3"/>
          <a:stretch>
            <a:fillRect/>
          </a:stretch>
        </p:blipFill>
        <p:spPr>
          <a:xfrm>
            <a:off x="3231327" y="1683817"/>
            <a:ext cx="5553075" cy="4505325"/>
          </a:xfrm>
          <a:prstGeom prst="rect">
            <a:avLst/>
          </a:prstGeom>
        </p:spPr>
      </p:pic>
    </p:spTree>
    <p:extLst>
      <p:ext uri="{BB962C8B-B14F-4D97-AF65-F5344CB8AC3E}">
        <p14:creationId xmlns:p14="http://schemas.microsoft.com/office/powerpoint/2010/main" val="365019637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1FA51C-4973-4FF0-88BA-C462C6DECA26}"/>
              </a:ext>
            </a:extLst>
          </p:cNvPr>
          <p:cNvSpPr>
            <a:spLocks noGrp="1"/>
          </p:cNvSpPr>
          <p:nvPr>
            <p:ph type="title"/>
          </p:nvPr>
        </p:nvSpPr>
        <p:spPr/>
        <p:txBody>
          <a:bodyPr/>
          <a:lstStyle/>
          <a:p>
            <a:r>
              <a:rPr lang="en-US" dirty="0">
                <a:solidFill>
                  <a:schemeClr val="accent1"/>
                </a:solidFill>
              </a:rPr>
              <a:t>Definitions</a:t>
            </a:r>
          </a:p>
        </p:txBody>
      </p:sp>
      <p:sp>
        <p:nvSpPr>
          <p:cNvPr id="3" name="Text Placeholder 2">
            <a:extLst>
              <a:ext uri="{FF2B5EF4-FFF2-40B4-BE49-F238E27FC236}">
                <a16:creationId xmlns:a16="http://schemas.microsoft.com/office/drawing/2014/main" id="{1E3F8D17-8FA8-486B-97F3-148893E2DF2C}"/>
              </a:ext>
            </a:extLst>
          </p:cNvPr>
          <p:cNvSpPr txBox="1">
            <a:spLocks/>
          </p:cNvSpPr>
          <p:nvPr/>
        </p:nvSpPr>
        <p:spPr>
          <a:xfrm>
            <a:off x="672347" y="2633999"/>
            <a:ext cx="10515600" cy="3835908"/>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215895"/>
            <a:r>
              <a:rPr lang="en-US" sz="2800" kern="0" dirty="0">
                <a:solidFill>
                  <a:schemeClr val="bg2"/>
                </a:solidFill>
              </a:rPr>
              <a:t>Syntax</a:t>
            </a:r>
          </a:p>
          <a:p>
            <a:pPr marL="215895"/>
            <a:endParaRPr lang="en-US" sz="2800" kern="0" dirty="0">
              <a:solidFill>
                <a:schemeClr val="accent1"/>
              </a:solidFill>
            </a:endParaRPr>
          </a:p>
          <a:p>
            <a:pPr marL="215895"/>
            <a:r>
              <a:rPr lang="en-US" sz="2800" kern="0" dirty="0">
                <a:solidFill>
                  <a:schemeClr val="accent1"/>
                </a:solidFill>
              </a:rPr>
              <a:t>Semantics</a:t>
            </a:r>
          </a:p>
          <a:p>
            <a:pPr marL="215895"/>
            <a:endParaRPr lang="en-US" sz="2800" kern="0" dirty="0">
              <a:solidFill>
                <a:schemeClr val="accent1"/>
              </a:solidFill>
            </a:endParaRPr>
          </a:p>
          <a:p>
            <a:pPr marL="215895"/>
            <a:r>
              <a:rPr lang="en-US" sz="2800" kern="0" dirty="0">
                <a:solidFill>
                  <a:schemeClr val="accent1"/>
                </a:solidFill>
              </a:rPr>
              <a:t>The</a:t>
            </a:r>
            <a:r>
              <a:rPr lang="en-US" sz="2800" i="1" kern="0" dirty="0">
                <a:solidFill>
                  <a:schemeClr val="accent1"/>
                </a:solidFill>
              </a:rPr>
              <a:t> convert-assignments </a:t>
            </a:r>
            <a:r>
              <a:rPr lang="en-US" sz="2800" kern="0" dirty="0">
                <a:solidFill>
                  <a:schemeClr val="accent1"/>
                </a:solidFill>
              </a:rPr>
              <a:t>pass</a:t>
            </a:r>
          </a:p>
          <a:p>
            <a:pPr marL="215895"/>
            <a:endParaRPr lang="en-US" sz="2800" kern="0" dirty="0"/>
          </a:p>
          <a:p>
            <a:pPr marL="215895"/>
            <a:endParaRPr lang="en-US" sz="2800" kern="0" dirty="0"/>
          </a:p>
        </p:txBody>
      </p:sp>
    </p:spTree>
    <p:extLst>
      <p:ext uri="{BB962C8B-B14F-4D97-AF65-F5344CB8AC3E}">
        <p14:creationId xmlns:p14="http://schemas.microsoft.com/office/powerpoint/2010/main" val="49056244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FDE72-7E28-4CE1-BD98-35AA39F70D0A}"/>
              </a:ext>
            </a:extLst>
          </p:cNvPr>
          <p:cNvSpPr>
            <a:spLocks noGrp="1"/>
          </p:cNvSpPr>
          <p:nvPr>
            <p:ph type="title"/>
          </p:nvPr>
        </p:nvSpPr>
        <p:spPr>
          <a:xfrm>
            <a:off x="838199" y="896279"/>
            <a:ext cx="10669622" cy="625567"/>
          </a:xfrm>
        </p:spPr>
        <p:txBody>
          <a:bodyPr/>
          <a:lstStyle/>
          <a:p>
            <a:r>
              <a:rPr lang="en-US" dirty="0"/>
              <a:t>Semantics – Control Flow</a:t>
            </a:r>
          </a:p>
        </p:txBody>
      </p:sp>
      <p:sp>
        <p:nvSpPr>
          <p:cNvPr id="4" name="Slide Number Placeholder 3">
            <a:extLst>
              <a:ext uri="{FF2B5EF4-FFF2-40B4-BE49-F238E27FC236}">
                <a16:creationId xmlns:a16="http://schemas.microsoft.com/office/drawing/2014/main" id="{B4B50F45-2D30-4D3A-AAE4-239B110301AB}"/>
              </a:ext>
            </a:extLst>
          </p:cNvPr>
          <p:cNvSpPr>
            <a:spLocks noGrp="1"/>
          </p:cNvSpPr>
          <p:nvPr>
            <p:ph type="sldNum" idx="12"/>
          </p:nvPr>
        </p:nvSpPr>
        <p:spPr/>
        <p:txBody>
          <a:bodyPr/>
          <a:lstStyle/>
          <a:p>
            <a:pPr defTabSz="1219170">
              <a:buClr>
                <a:srgbClr val="000000"/>
              </a:buClr>
            </a:pPr>
            <a:r>
              <a:rPr lang="en-US" kern="0"/>
              <a:t>/   </a:t>
            </a:r>
            <a:fld id="{00000000-1234-1234-1234-123412341234}" type="slidenum">
              <a:rPr lang="en-US" kern="0" smtClean="0"/>
              <a:pPr defTabSz="1219170">
                <a:buClr>
                  <a:srgbClr val="000000"/>
                </a:buClr>
              </a:pPr>
              <a:t>53</a:t>
            </a:fld>
            <a:endParaRPr kern="0"/>
          </a:p>
        </p:txBody>
      </p:sp>
      <p:pic>
        <p:nvPicPr>
          <p:cNvPr id="15" name="Picture 14">
            <a:extLst>
              <a:ext uri="{FF2B5EF4-FFF2-40B4-BE49-F238E27FC236}">
                <a16:creationId xmlns:a16="http://schemas.microsoft.com/office/drawing/2014/main" id="{95E58E62-588B-437D-9E52-C26C4E5A96FB}"/>
              </a:ext>
            </a:extLst>
          </p:cNvPr>
          <p:cNvPicPr>
            <a:picLocks noChangeAspect="1"/>
          </p:cNvPicPr>
          <p:nvPr/>
        </p:nvPicPr>
        <p:blipFill rotWithShape="1">
          <a:blip r:embed="rId3"/>
          <a:srcRect b="45401"/>
          <a:stretch/>
        </p:blipFill>
        <p:spPr>
          <a:xfrm>
            <a:off x="838199" y="1688579"/>
            <a:ext cx="9991725" cy="1227341"/>
          </a:xfrm>
          <a:prstGeom prst="rect">
            <a:avLst/>
          </a:prstGeom>
        </p:spPr>
      </p:pic>
    </p:spTree>
    <p:extLst>
      <p:ext uri="{BB962C8B-B14F-4D97-AF65-F5344CB8AC3E}">
        <p14:creationId xmlns:p14="http://schemas.microsoft.com/office/powerpoint/2010/main" val="428584314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FDE72-7E28-4CE1-BD98-35AA39F70D0A}"/>
              </a:ext>
            </a:extLst>
          </p:cNvPr>
          <p:cNvSpPr>
            <a:spLocks noGrp="1"/>
          </p:cNvSpPr>
          <p:nvPr>
            <p:ph type="title"/>
          </p:nvPr>
        </p:nvSpPr>
        <p:spPr>
          <a:xfrm>
            <a:off x="838199" y="896279"/>
            <a:ext cx="10669622" cy="625567"/>
          </a:xfrm>
        </p:spPr>
        <p:txBody>
          <a:bodyPr/>
          <a:lstStyle/>
          <a:p>
            <a:r>
              <a:rPr lang="en-US" dirty="0"/>
              <a:t>Semantics – Control Flow</a:t>
            </a:r>
          </a:p>
        </p:txBody>
      </p:sp>
      <p:sp>
        <p:nvSpPr>
          <p:cNvPr id="4" name="Slide Number Placeholder 3">
            <a:extLst>
              <a:ext uri="{FF2B5EF4-FFF2-40B4-BE49-F238E27FC236}">
                <a16:creationId xmlns:a16="http://schemas.microsoft.com/office/drawing/2014/main" id="{B4B50F45-2D30-4D3A-AAE4-239B110301AB}"/>
              </a:ext>
            </a:extLst>
          </p:cNvPr>
          <p:cNvSpPr>
            <a:spLocks noGrp="1"/>
          </p:cNvSpPr>
          <p:nvPr>
            <p:ph type="sldNum" idx="12"/>
          </p:nvPr>
        </p:nvSpPr>
        <p:spPr/>
        <p:txBody>
          <a:bodyPr/>
          <a:lstStyle/>
          <a:p>
            <a:pPr defTabSz="1219170">
              <a:buClr>
                <a:srgbClr val="000000"/>
              </a:buClr>
            </a:pPr>
            <a:r>
              <a:rPr lang="en-US" kern="0"/>
              <a:t>/   </a:t>
            </a:r>
            <a:fld id="{00000000-1234-1234-1234-123412341234}" type="slidenum">
              <a:rPr lang="en-US" kern="0" smtClean="0"/>
              <a:pPr defTabSz="1219170">
                <a:buClr>
                  <a:srgbClr val="000000"/>
                </a:buClr>
              </a:pPr>
              <a:t>54</a:t>
            </a:fld>
            <a:endParaRPr kern="0"/>
          </a:p>
        </p:txBody>
      </p:sp>
      <p:pic>
        <p:nvPicPr>
          <p:cNvPr id="15" name="Picture 14">
            <a:extLst>
              <a:ext uri="{FF2B5EF4-FFF2-40B4-BE49-F238E27FC236}">
                <a16:creationId xmlns:a16="http://schemas.microsoft.com/office/drawing/2014/main" id="{95E58E62-588B-437D-9E52-C26C4E5A96FB}"/>
              </a:ext>
            </a:extLst>
          </p:cNvPr>
          <p:cNvPicPr>
            <a:picLocks noChangeAspect="1"/>
          </p:cNvPicPr>
          <p:nvPr/>
        </p:nvPicPr>
        <p:blipFill>
          <a:blip r:embed="rId3"/>
          <a:stretch>
            <a:fillRect/>
          </a:stretch>
        </p:blipFill>
        <p:spPr>
          <a:xfrm>
            <a:off x="838199" y="1688579"/>
            <a:ext cx="9991725" cy="2247900"/>
          </a:xfrm>
          <a:prstGeom prst="rect">
            <a:avLst/>
          </a:prstGeom>
        </p:spPr>
      </p:pic>
    </p:spTree>
    <p:extLst>
      <p:ext uri="{BB962C8B-B14F-4D97-AF65-F5344CB8AC3E}">
        <p14:creationId xmlns:p14="http://schemas.microsoft.com/office/powerpoint/2010/main" val="408472621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FDE72-7E28-4CE1-BD98-35AA39F70D0A}"/>
              </a:ext>
            </a:extLst>
          </p:cNvPr>
          <p:cNvSpPr>
            <a:spLocks noGrp="1"/>
          </p:cNvSpPr>
          <p:nvPr>
            <p:ph type="title"/>
          </p:nvPr>
        </p:nvSpPr>
        <p:spPr>
          <a:xfrm>
            <a:off x="838199" y="896279"/>
            <a:ext cx="10669622" cy="625567"/>
          </a:xfrm>
        </p:spPr>
        <p:txBody>
          <a:bodyPr/>
          <a:lstStyle/>
          <a:p>
            <a:r>
              <a:rPr lang="en-US" dirty="0"/>
              <a:t>Semantics – Control Flow</a:t>
            </a:r>
          </a:p>
        </p:txBody>
      </p:sp>
      <p:sp>
        <p:nvSpPr>
          <p:cNvPr id="4" name="Slide Number Placeholder 3">
            <a:extLst>
              <a:ext uri="{FF2B5EF4-FFF2-40B4-BE49-F238E27FC236}">
                <a16:creationId xmlns:a16="http://schemas.microsoft.com/office/drawing/2014/main" id="{B4B50F45-2D30-4D3A-AAE4-239B110301AB}"/>
              </a:ext>
            </a:extLst>
          </p:cNvPr>
          <p:cNvSpPr>
            <a:spLocks noGrp="1"/>
          </p:cNvSpPr>
          <p:nvPr>
            <p:ph type="sldNum" idx="12"/>
          </p:nvPr>
        </p:nvSpPr>
        <p:spPr/>
        <p:txBody>
          <a:bodyPr/>
          <a:lstStyle/>
          <a:p>
            <a:pPr defTabSz="1219170">
              <a:buClr>
                <a:srgbClr val="000000"/>
              </a:buClr>
            </a:pPr>
            <a:r>
              <a:rPr lang="en-US" kern="0"/>
              <a:t>/   </a:t>
            </a:r>
            <a:fld id="{00000000-1234-1234-1234-123412341234}" type="slidenum">
              <a:rPr lang="en-US" kern="0" smtClean="0"/>
              <a:pPr defTabSz="1219170">
                <a:buClr>
                  <a:srgbClr val="000000"/>
                </a:buClr>
              </a:pPr>
              <a:t>55</a:t>
            </a:fld>
            <a:endParaRPr kern="0"/>
          </a:p>
        </p:txBody>
      </p:sp>
      <p:pic>
        <p:nvPicPr>
          <p:cNvPr id="15" name="Picture 14">
            <a:extLst>
              <a:ext uri="{FF2B5EF4-FFF2-40B4-BE49-F238E27FC236}">
                <a16:creationId xmlns:a16="http://schemas.microsoft.com/office/drawing/2014/main" id="{95E58E62-588B-437D-9E52-C26C4E5A96FB}"/>
              </a:ext>
            </a:extLst>
          </p:cNvPr>
          <p:cNvPicPr>
            <a:picLocks noChangeAspect="1"/>
          </p:cNvPicPr>
          <p:nvPr/>
        </p:nvPicPr>
        <p:blipFill>
          <a:blip r:embed="rId3"/>
          <a:stretch>
            <a:fillRect/>
          </a:stretch>
        </p:blipFill>
        <p:spPr>
          <a:xfrm>
            <a:off x="838199" y="1688579"/>
            <a:ext cx="9991725" cy="2247900"/>
          </a:xfrm>
          <a:prstGeom prst="rect">
            <a:avLst/>
          </a:prstGeom>
        </p:spPr>
      </p:pic>
      <p:pic>
        <p:nvPicPr>
          <p:cNvPr id="5" name="Picture 4">
            <a:extLst>
              <a:ext uri="{FF2B5EF4-FFF2-40B4-BE49-F238E27FC236}">
                <a16:creationId xmlns:a16="http://schemas.microsoft.com/office/drawing/2014/main" id="{B96E1566-F8D8-40EC-AA4B-D60DCA97AF98}"/>
              </a:ext>
            </a:extLst>
          </p:cNvPr>
          <p:cNvPicPr>
            <a:picLocks noChangeAspect="1"/>
          </p:cNvPicPr>
          <p:nvPr/>
        </p:nvPicPr>
        <p:blipFill>
          <a:blip r:embed="rId4"/>
          <a:stretch>
            <a:fillRect/>
          </a:stretch>
        </p:blipFill>
        <p:spPr>
          <a:xfrm>
            <a:off x="838199" y="4103212"/>
            <a:ext cx="8326121" cy="979544"/>
          </a:xfrm>
          <a:prstGeom prst="rect">
            <a:avLst/>
          </a:prstGeom>
        </p:spPr>
      </p:pic>
    </p:spTree>
    <p:extLst>
      <p:ext uri="{BB962C8B-B14F-4D97-AF65-F5344CB8AC3E}">
        <p14:creationId xmlns:p14="http://schemas.microsoft.com/office/powerpoint/2010/main" val="295227586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FDE72-7E28-4CE1-BD98-35AA39F70D0A}"/>
              </a:ext>
            </a:extLst>
          </p:cNvPr>
          <p:cNvSpPr>
            <a:spLocks noGrp="1"/>
          </p:cNvSpPr>
          <p:nvPr>
            <p:ph type="title"/>
          </p:nvPr>
        </p:nvSpPr>
        <p:spPr>
          <a:xfrm>
            <a:off x="838199" y="896279"/>
            <a:ext cx="10669622" cy="625567"/>
          </a:xfrm>
        </p:spPr>
        <p:txBody>
          <a:bodyPr/>
          <a:lstStyle/>
          <a:p>
            <a:r>
              <a:rPr lang="en-US" dirty="0"/>
              <a:t>Semantics – Control Flow</a:t>
            </a:r>
          </a:p>
        </p:txBody>
      </p:sp>
      <p:sp>
        <p:nvSpPr>
          <p:cNvPr id="4" name="Slide Number Placeholder 3">
            <a:extLst>
              <a:ext uri="{FF2B5EF4-FFF2-40B4-BE49-F238E27FC236}">
                <a16:creationId xmlns:a16="http://schemas.microsoft.com/office/drawing/2014/main" id="{B4B50F45-2D30-4D3A-AAE4-239B110301AB}"/>
              </a:ext>
            </a:extLst>
          </p:cNvPr>
          <p:cNvSpPr>
            <a:spLocks noGrp="1"/>
          </p:cNvSpPr>
          <p:nvPr>
            <p:ph type="sldNum" idx="12"/>
          </p:nvPr>
        </p:nvSpPr>
        <p:spPr/>
        <p:txBody>
          <a:bodyPr/>
          <a:lstStyle/>
          <a:p>
            <a:pPr defTabSz="1219170">
              <a:buClr>
                <a:srgbClr val="000000"/>
              </a:buClr>
            </a:pPr>
            <a:r>
              <a:rPr lang="en-US" kern="0"/>
              <a:t>/   </a:t>
            </a:r>
            <a:fld id="{00000000-1234-1234-1234-123412341234}" type="slidenum">
              <a:rPr lang="en-US" kern="0" smtClean="0"/>
              <a:pPr defTabSz="1219170">
                <a:buClr>
                  <a:srgbClr val="000000"/>
                </a:buClr>
              </a:pPr>
              <a:t>56</a:t>
            </a:fld>
            <a:endParaRPr kern="0"/>
          </a:p>
        </p:txBody>
      </p:sp>
      <p:pic>
        <p:nvPicPr>
          <p:cNvPr id="6" name="Picture 5">
            <a:extLst>
              <a:ext uri="{FF2B5EF4-FFF2-40B4-BE49-F238E27FC236}">
                <a16:creationId xmlns:a16="http://schemas.microsoft.com/office/drawing/2014/main" id="{214DAE0B-7BC3-456D-970D-D74E0664F326}"/>
              </a:ext>
            </a:extLst>
          </p:cNvPr>
          <p:cNvPicPr>
            <a:picLocks noChangeAspect="1"/>
          </p:cNvPicPr>
          <p:nvPr/>
        </p:nvPicPr>
        <p:blipFill>
          <a:blip r:embed="rId3"/>
          <a:stretch>
            <a:fillRect/>
          </a:stretch>
        </p:blipFill>
        <p:spPr>
          <a:xfrm>
            <a:off x="1857375" y="1657350"/>
            <a:ext cx="8477250" cy="3543300"/>
          </a:xfrm>
          <a:prstGeom prst="rect">
            <a:avLst/>
          </a:prstGeom>
        </p:spPr>
      </p:pic>
    </p:spTree>
    <p:extLst>
      <p:ext uri="{BB962C8B-B14F-4D97-AF65-F5344CB8AC3E}">
        <p14:creationId xmlns:p14="http://schemas.microsoft.com/office/powerpoint/2010/main" val="287124459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FDE72-7E28-4CE1-BD98-35AA39F70D0A}"/>
              </a:ext>
            </a:extLst>
          </p:cNvPr>
          <p:cNvSpPr>
            <a:spLocks noGrp="1"/>
          </p:cNvSpPr>
          <p:nvPr>
            <p:ph type="title"/>
          </p:nvPr>
        </p:nvSpPr>
        <p:spPr>
          <a:xfrm>
            <a:off x="838199" y="896279"/>
            <a:ext cx="10669622" cy="625567"/>
          </a:xfrm>
        </p:spPr>
        <p:txBody>
          <a:bodyPr/>
          <a:lstStyle/>
          <a:p>
            <a:r>
              <a:rPr lang="en-US" dirty="0"/>
              <a:t>Semantics – Control Flow</a:t>
            </a:r>
          </a:p>
        </p:txBody>
      </p:sp>
      <p:sp>
        <p:nvSpPr>
          <p:cNvPr id="4" name="Slide Number Placeholder 3">
            <a:extLst>
              <a:ext uri="{FF2B5EF4-FFF2-40B4-BE49-F238E27FC236}">
                <a16:creationId xmlns:a16="http://schemas.microsoft.com/office/drawing/2014/main" id="{B4B50F45-2D30-4D3A-AAE4-239B110301AB}"/>
              </a:ext>
            </a:extLst>
          </p:cNvPr>
          <p:cNvSpPr>
            <a:spLocks noGrp="1"/>
          </p:cNvSpPr>
          <p:nvPr>
            <p:ph type="sldNum" idx="12"/>
          </p:nvPr>
        </p:nvSpPr>
        <p:spPr/>
        <p:txBody>
          <a:bodyPr/>
          <a:lstStyle/>
          <a:p>
            <a:pPr defTabSz="1219170">
              <a:buClr>
                <a:srgbClr val="000000"/>
              </a:buClr>
            </a:pPr>
            <a:r>
              <a:rPr lang="en-US" kern="0"/>
              <a:t>/   </a:t>
            </a:r>
            <a:fld id="{00000000-1234-1234-1234-123412341234}" type="slidenum">
              <a:rPr lang="en-US" kern="0" smtClean="0"/>
              <a:pPr defTabSz="1219170">
                <a:buClr>
                  <a:srgbClr val="000000"/>
                </a:buClr>
              </a:pPr>
              <a:t>57</a:t>
            </a:fld>
            <a:endParaRPr kern="0"/>
          </a:p>
        </p:txBody>
      </p:sp>
      <p:pic>
        <p:nvPicPr>
          <p:cNvPr id="7" name="Picture 6">
            <a:extLst>
              <a:ext uri="{FF2B5EF4-FFF2-40B4-BE49-F238E27FC236}">
                <a16:creationId xmlns:a16="http://schemas.microsoft.com/office/drawing/2014/main" id="{68D58903-B920-4671-81FD-EB266716C3F1}"/>
              </a:ext>
            </a:extLst>
          </p:cNvPr>
          <p:cNvPicPr>
            <a:picLocks noChangeAspect="1"/>
          </p:cNvPicPr>
          <p:nvPr/>
        </p:nvPicPr>
        <p:blipFill>
          <a:blip r:embed="rId3"/>
          <a:stretch>
            <a:fillRect/>
          </a:stretch>
        </p:blipFill>
        <p:spPr>
          <a:xfrm>
            <a:off x="1471612" y="1713547"/>
            <a:ext cx="9248775" cy="4162425"/>
          </a:xfrm>
          <a:prstGeom prst="rect">
            <a:avLst/>
          </a:prstGeom>
        </p:spPr>
      </p:pic>
    </p:spTree>
    <p:extLst>
      <p:ext uri="{BB962C8B-B14F-4D97-AF65-F5344CB8AC3E}">
        <p14:creationId xmlns:p14="http://schemas.microsoft.com/office/powerpoint/2010/main" val="11194895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FDE72-7E28-4CE1-BD98-35AA39F70D0A}"/>
              </a:ext>
            </a:extLst>
          </p:cNvPr>
          <p:cNvSpPr>
            <a:spLocks noGrp="1"/>
          </p:cNvSpPr>
          <p:nvPr>
            <p:ph type="title"/>
          </p:nvPr>
        </p:nvSpPr>
        <p:spPr>
          <a:xfrm>
            <a:off x="838199" y="896279"/>
            <a:ext cx="10669622" cy="625567"/>
          </a:xfrm>
        </p:spPr>
        <p:txBody>
          <a:bodyPr/>
          <a:lstStyle/>
          <a:p>
            <a:r>
              <a:rPr lang="en-US" dirty="0"/>
              <a:t>Semantics – Control Flow</a:t>
            </a:r>
          </a:p>
        </p:txBody>
      </p:sp>
      <p:sp>
        <p:nvSpPr>
          <p:cNvPr id="4" name="Slide Number Placeholder 3">
            <a:extLst>
              <a:ext uri="{FF2B5EF4-FFF2-40B4-BE49-F238E27FC236}">
                <a16:creationId xmlns:a16="http://schemas.microsoft.com/office/drawing/2014/main" id="{B4B50F45-2D30-4D3A-AAE4-239B110301AB}"/>
              </a:ext>
            </a:extLst>
          </p:cNvPr>
          <p:cNvSpPr>
            <a:spLocks noGrp="1"/>
          </p:cNvSpPr>
          <p:nvPr>
            <p:ph type="sldNum" idx="12"/>
          </p:nvPr>
        </p:nvSpPr>
        <p:spPr/>
        <p:txBody>
          <a:bodyPr/>
          <a:lstStyle/>
          <a:p>
            <a:pPr defTabSz="1219170">
              <a:buClr>
                <a:srgbClr val="000000"/>
              </a:buClr>
            </a:pPr>
            <a:r>
              <a:rPr lang="en-US" kern="0"/>
              <a:t>/   </a:t>
            </a:r>
            <a:fld id="{00000000-1234-1234-1234-123412341234}" type="slidenum">
              <a:rPr lang="en-US" kern="0" smtClean="0"/>
              <a:pPr defTabSz="1219170">
                <a:buClr>
                  <a:srgbClr val="000000"/>
                </a:buClr>
              </a:pPr>
              <a:t>58</a:t>
            </a:fld>
            <a:endParaRPr kern="0"/>
          </a:p>
        </p:txBody>
      </p:sp>
      <p:pic>
        <p:nvPicPr>
          <p:cNvPr id="5" name="Picture 4">
            <a:extLst>
              <a:ext uri="{FF2B5EF4-FFF2-40B4-BE49-F238E27FC236}">
                <a16:creationId xmlns:a16="http://schemas.microsoft.com/office/drawing/2014/main" id="{142972FB-07CA-4A3F-9B7C-9042F17062D3}"/>
              </a:ext>
            </a:extLst>
          </p:cNvPr>
          <p:cNvPicPr>
            <a:picLocks noChangeAspect="1"/>
          </p:cNvPicPr>
          <p:nvPr/>
        </p:nvPicPr>
        <p:blipFill>
          <a:blip r:embed="rId3"/>
          <a:stretch>
            <a:fillRect/>
          </a:stretch>
        </p:blipFill>
        <p:spPr>
          <a:xfrm>
            <a:off x="356047" y="1521846"/>
            <a:ext cx="5553075" cy="4505325"/>
          </a:xfrm>
          <a:prstGeom prst="rect">
            <a:avLst/>
          </a:prstGeom>
        </p:spPr>
      </p:pic>
      <p:cxnSp>
        <p:nvCxnSpPr>
          <p:cNvPr id="6" name="Straight Connector 5">
            <a:extLst>
              <a:ext uri="{FF2B5EF4-FFF2-40B4-BE49-F238E27FC236}">
                <a16:creationId xmlns:a16="http://schemas.microsoft.com/office/drawing/2014/main" id="{D127DD9D-E346-4771-A681-DA80B1C37A4C}"/>
              </a:ext>
            </a:extLst>
          </p:cNvPr>
          <p:cNvCxnSpPr/>
          <p:nvPr/>
        </p:nvCxnSpPr>
        <p:spPr>
          <a:xfrm>
            <a:off x="2123440" y="4216400"/>
            <a:ext cx="3432187"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2976930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FDE72-7E28-4CE1-BD98-35AA39F70D0A}"/>
              </a:ext>
            </a:extLst>
          </p:cNvPr>
          <p:cNvSpPr>
            <a:spLocks noGrp="1"/>
          </p:cNvSpPr>
          <p:nvPr>
            <p:ph type="title"/>
          </p:nvPr>
        </p:nvSpPr>
        <p:spPr>
          <a:xfrm>
            <a:off x="838199" y="896279"/>
            <a:ext cx="10669622" cy="625567"/>
          </a:xfrm>
        </p:spPr>
        <p:txBody>
          <a:bodyPr/>
          <a:lstStyle/>
          <a:p>
            <a:r>
              <a:rPr lang="en-US" dirty="0"/>
              <a:t>Semantics – Control Flow</a:t>
            </a:r>
          </a:p>
        </p:txBody>
      </p:sp>
      <p:sp>
        <p:nvSpPr>
          <p:cNvPr id="4" name="Slide Number Placeholder 3">
            <a:extLst>
              <a:ext uri="{FF2B5EF4-FFF2-40B4-BE49-F238E27FC236}">
                <a16:creationId xmlns:a16="http://schemas.microsoft.com/office/drawing/2014/main" id="{B4B50F45-2D30-4D3A-AAE4-239B110301AB}"/>
              </a:ext>
            </a:extLst>
          </p:cNvPr>
          <p:cNvSpPr>
            <a:spLocks noGrp="1"/>
          </p:cNvSpPr>
          <p:nvPr>
            <p:ph type="sldNum" idx="12"/>
          </p:nvPr>
        </p:nvSpPr>
        <p:spPr/>
        <p:txBody>
          <a:bodyPr/>
          <a:lstStyle/>
          <a:p>
            <a:pPr defTabSz="1219170">
              <a:buClr>
                <a:srgbClr val="000000"/>
              </a:buClr>
            </a:pPr>
            <a:r>
              <a:rPr lang="en-US" kern="0"/>
              <a:t>/   </a:t>
            </a:r>
            <a:fld id="{00000000-1234-1234-1234-123412341234}" type="slidenum">
              <a:rPr lang="en-US" kern="0" smtClean="0"/>
              <a:pPr defTabSz="1219170">
                <a:buClr>
                  <a:srgbClr val="000000"/>
                </a:buClr>
              </a:pPr>
              <a:t>59</a:t>
            </a:fld>
            <a:endParaRPr kern="0"/>
          </a:p>
        </p:txBody>
      </p:sp>
      <p:pic>
        <p:nvPicPr>
          <p:cNvPr id="7" name="Picture 6">
            <a:extLst>
              <a:ext uri="{FF2B5EF4-FFF2-40B4-BE49-F238E27FC236}">
                <a16:creationId xmlns:a16="http://schemas.microsoft.com/office/drawing/2014/main" id="{794B5C67-723D-41B4-B26E-583F2683B309}"/>
              </a:ext>
            </a:extLst>
          </p:cNvPr>
          <p:cNvPicPr>
            <a:picLocks noChangeAspect="1"/>
          </p:cNvPicPr>
          <p:nvPr/>
        </p:nvPicPr>
        <p:blipFill>
          <a:blip r:embed="rId3"/>
          <a:stretch>
            <a:fillRect/>
          </a:stretch>
        </p:blipFill>
        <p:spPr>
          <a:xfrm>
            <a:off x="435292" y="1521846"/>
            <a:ext cx="10467975" cy="2571750"/>
          </a:xfrm>
          <a:prstGeom prst="rect">
            <a:avLst/>
          </a:prstGeom>
        </p:spPr>
      </p:pic>
    </p:spTree>
    <p:extLst>
      <p:ext uri="{BB962C8B-B14F-4D97-AF65-F5344CB8AC3E}">
        <p14:creationId xmlns:p14="http://schemas.microsoft.com/office/powerpoint/2010/main" val="28067828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CC3EE0D-A8CB-4228-AD5B-C9BC44FC4330}"/>
              </a:ext>
            </a:extLst>
          </p:cNvPr>
          <p:cNvSpPr>
            <a:spLocks noGrp="1"/>
          </p:cNvSpPr>
          <p:nvPr>
            <p:ph type="body" idx="1"/>
          </p:nvPr>
        </p:nvSpPr>
        <p:spPr/>
        <p:txBody>
          <a:bodyPr/>
          <a:lstStyle/>
          <a:p>
            <a:r>
              <a:rPr lang="en-US" sz="1800" b="0" i="0" u="none" strike="noStrike" dirty="0">
                <a:solidFill>
                  <a:srgbClr val="000000"/>
                </a:solidFill>
                <a:effectLst/>
                <a:latin typeface="Lato"/>
              </a:rPr>
              <a:t>In 2011, 24% of medical device recalls were due to faulty software, and this number is increasing because of increasing complexity of devices</a:t>
            </a:r>
            <a:endParaRPr lang="en-US" dirty="0"/>
          </a:p>
        </p:txBody>
      </p:sp>
      <p:sp>
        <p:nvSpPr>
          <p:cNvPr id="4" name="Title 3">
            <a:extLst>
              <a:ext uri="{FF2B5EF4-FFF2-40B4-BE49-F238E27FC236}">
                <a16:creationId xmlns:a16="http://schemas.microsoft.com/office/drawing/2014/main" id="{B2F3A577-4E9A-4E61-9C6A-3019831A6230}"/>
              </a:ext>
            </a:extLst>
          </p:cNvPr>
          <p:cNvSpPr>
            <a:spLocks noGrp="1"/>
          </p:cNvSpPr>
          <p:nvPr>
            <p:ph type="title"/>
          </p:nvPr>
        </p:nvSpPr>
        <p:spPr/>
        <p:txBody>
          <a:bodyPr/>
          <a:lstStyle/>
          <a:p>
            <a:r>
              <a:rPr lang="en-US" dirty="0"/>
              <a:t>Software is imperfect</a:t>
            </a:r>
          </a:p>
        </p:txBody>
      </p:sp>
      <p:sp>
        <p:nvSpPr>
          <p:cNvPr id="6" name="Slide Number Placeholder 5">
            <a:extLst>
              <a:ext uri="{FF2B5EF4-FFF2-40B4-BE49-F238E27FC236}">
                <a16:creationId xmlns:a16="http://schemas.microsoft.com/office/drawing/2014/main" id="{42093432-0FD3-40FB-B792-121DA8D7CDB6}"/>
              </a:ext>
            </a:extLst>
          </p:cNvPr>
          <p:cNvSpPr>
            <a:spLocks noGrp="1"/>
          </p:cNvSpPr>
          <p:nvPr>
            <p:ph type="sldNum" idx="12"/>
          </p:nvPr>
        </p:nvSpPr>
        <p:spPr/>
        <p:txBody>
          <a:bodyPr/>
          <a:lstStyle/>
          <a:p>
            <a:pPr defTabSz="1219170">
              <a:buClr>
                <a:srgbClr val="000000"/>
              </a:buClr>
            </a:pPr>
            <a:r>
              <a:rPr lang="en-US" kern="0"/>
              <a:t>/   </a:t>
            </a:r>
            <a:fld id="{00000000-1234-1234-1234-123412341234}" type="slidenum">
              <a:rPr lang="en-US" kern="0" smtClean="0"/>
              <a:pPr defTabSz="1219170">
                <a:buClr>
                  <a:srgbClr val="000000"/>
                </a:buClr>
              </a:pPr>
              <a:t>6</a:t>
            </a:fld>
            <a:endParaRPr kern="0"/>
          </a:p>
        </p:txBody>
      </p:sp>
      <p:pic>
        <p:nvPicPr>
          <p:cNvPr id="3074" name="Picture 2">
            <a:extLst>
              <a:ext uri="{FF2B5EF4-FFF2-40B4-BE49-F238E27FC236}">
                <a16:creationId xmlns:a16="http://schemas.microsoft.com/office/drawing/2014/main" id="{CA254BA2-DC40-45DB-9582-C380EEA06F80}"/>
              </a:ext>
            </a:extLst>
          </p:cNvPr>
          <p:cNvPicPr>
            <a:picLocks noGrp="1" noChangeAspect="1" noChangeArrowheads="1"/>
          </p:cNvPicPr>
          <p:nvPr>
            <p:ph type="pic" idx="2"/>
          </p:nvPr>
        </p:nvPicPr>
        <p:blipFill>
          <a:blip r:embed="rId3">
            <a:extLst>
              <a:ext uri="{28A0092B-C50C-407E-A947-70E740481C1C}">
                <a14:useLocalDpi xmlns:a14="http://schemas.microsoft.com/office/drawing/2010/main" val="0"/>
              </a:ext>
            </a:extLst>
          </a:blip>
          <a:srcRect l="11463" r="11463"/>
          <a:stretch>
            <a:fillRect/>
          </a:stretch>
        </p:blipFill>
        <p:spPr bwMode="auto">
          <a:xfrm>
            <a:off x="7325371" y="1206188"/>
            <a:ext cx="4598684" cy="39787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872524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FDE72-7E28-4CE1-BD98-35AA39F70D0A}"/>
              </a:ext>
            </a:extLst>
          </p:cNvPr>
          <p:cNvSpPr>
            <a:spLocks noGrp="1"/>
          </p:cNvSpPr>
          <p:nvPr>
            <p:ph type="title"/>
          </p:nvPr>
        </p:nvSpPr>
        <p:spPr>
          <a:xfrm>
            <a:off x="838199" y="896279"/>
            <a:ext cx="10669622" cy="625567"/>
          </a:xfrm>
        </p:spPr>
        <p:txBody>
          <a:bodyPr/>
          <a:lstStyle/>
          <a:p>
            <a:r>
              <a:rPr lang="en-US" dirty="0"/>
              <a:t>Semantics – Control Flow</a:t>
            </a:r>
          </a:p>
        </p:txBody>
      </p:sp>
      <p:sp>
        <p:nvSpPr>
          <p:cNvPr id="4" name="Slide Number Placeholder 3">
            <a:extLst>
              <a:ext uri="{FF2B5EF4-FFF2-40B4-BE49-F238E27FC236}">
                <a16:creationId xmlns:a16="http://schemas.microsoft.com/office/drawing/2014/main" id="{B4B50F45-2D30-4D3A-AAE4-239B110301AB}"/>
              </a:ext>
            </a:extLst>
          </p:cNvPr>
          <p:cNvSpPr>
            <a:spLocks noGrp="1"/>
          </p:cNvSpPr>
          <p:nvPr>
            <p:ph type="sldNum" idx="12"/>
          </p:nvPr>
        </p:nvSpPr>
        <p:spPr/>
        <p:txBody>
          <a:bodyPr/>
          <a:lstStyle/>
          <a:p>
            <a:pPr defTabSz="1219170">
              <a:buClr>
                <a:srgbClr val="000000"/>
              </a:buClr>
            </a:pPr>
            <a:r>
              <a:rPr lang="en-US" kern="0"/>
              <a:t>/   </a:t>
            </a:r>
            <a:fld id="{00000000-1234-1234-1234-123412341234}" type="slidenum">
              <a:rPr lang="en-US" kern="0" smtClean="0"/>
              <a:pPr defTabSz="1219170">
                <a:buClr>
                  <a:srgbClr val="000000"/>
                </a:buClr>
              </a:pPr>
              <a:t>60</a:t>
            </a:fld>
            <a:endParaRPr kern="0"/>
          </a:p>
        </p:txBody>
      </p:sp>
      <p:pic>
        <p:nvPicPr>
          <p:cNvPr id="5" name="Picture 4">
            <a:extLst>
              <a:ext uri="{FF2B5EF4-FFF2-40B4-BE49-F238E27FC236}">
                <a16:creationId xmlns:a16="http://schemas.microsoft.com/office/drawing/2014/main" id="{CFE93E0D-8ACB-436E-9BF9-A4BCCE1CC32F}"/>
              </a:ext>
            </a:extLst>
          </p:cNvPr>
          <p:cNvPicPr>
            <a:picLocks noChangeAspect="1"/>
          </p:cNvPicPr>
          <p:nvPr/>
        </p:nvPicPr>
        <p:blipFill>
          <a:blip r:embed="rId3"/>
          <a:stretch>
            <a:fillRect/>
          </a:stretch>
        </p:blipFill>
        <p:spPr>
          <a:xfrm>
            <a:off x="0" y="2708477"/>
            <a:ext cx="12192000" cy="1441045"/>
          </a:xfrm>
          <a:prstGeom prst="rect">
            <a:avLst/>
          </a:prstGeom>
        </p:spPr>
      </p:pic>
    </p:spTree>
    <p:extLst>
      <p:ext uri="{BB962C8B-B14F-4D97-AF65-F5344CB8AC3E}">
        <p14:creationId xmlns:p14="http://schemas.microsoft.com/office/powerpoint/2010/main" val="252025034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FDE72-7E28-4CE1-BD98-35AA39F70D0A}"/>
              </a:ext>
            </a:extLst>
          </p:cNvPr>
          <p:cNvSpPr>
            <a:spLocks noGrp="1"/>
          </p:cNvSpPr>
          <p:nvPr>
            <p:ph type="title"/>
          </p:nvPr>
        </p:nvSpPr>
        <p:spPr>
          <a:xfrm>
            <a:off x="838199" y="896279"/>
            <a:ext cx="10669622" cy="625567"/>
          </a:xfrm>
        </p:spPr>
        <p:txBody>
          <a:bodyPr/>
          <a:lstStyle/>
          <a:p>
            <a:r>
              <a:rPr lang="en-US" dirty="0"/>
              <a:t>Semantics – Control Flow</a:t>
            </a:r>
          </a:p>
        </p:txBody>
      </p:sp>
      <p:sp>
        <p:nvSpPr>
          <p:cNvPr id="4" name="Slide Number Placeholder 3">
            <a:extLst>
              <a:ext uri="{FF2B5EF4-FFF2-40B4-BE49-F238E27FC236}">
                <a16:creationId xmlns:a16="http://schemas.microsoft.com/office/drawing/2014/main" id="{B4B50F45-2D30-4D3A-AAE4-239B110301AB}"/>
              </a:ext>
            </a:extLst>
          </p:cNvPr>
          <p:cNvSpPr>
            <a:spLocks noGrp="1"/>
          </p:cNvSpPr>
          <p:nvPr>
            <p:ph type="sldNum" idx="12"/>
          </p:nvPr>
        </p:nvSpPr>
        <p:spPr/>
        <p:txBody>
          <a:bodyPr/>
          <a:lstStyle/>
          <a:p>
            <a:pPr defTabSz="1219170">
              <a:buClr>
                <a:srgbClr val="000000"/>
              </a:buClr>
            </a:pPr>
            <a:r>
              <a:rPr lang="en-US" kern="0"/>
              <a:t>/   </a:t>
            </a:r>
            <a:fld id="{00000000-1234-1234-1234-123412341234}" type="slidenum">
              <a:rPr lang="en-US" kern="0" smtClean="0"/>
              <a:pPr defTabSz="1219170">
                <a:buClr>
                  <a:srgbClr val="000000"/>
                </a:buClr>
              </a:pPr>
              <a:t>61</a:t>
            </a:fld>
            <a:endParaRPr kern="0"/>
          </a:p>
        </p:txBody>
      </p:sp>
      <p:pic>
        <p:nvPicPr>
          <p:cNvPr id="5" name="Picture 4">
            <a:extLst>
              <a:ext uri="{FF2B5EF4-FFF2-40B4-BE49-F238E27FC236}">
                <a16:creationId xmlns:a16="http://schemas.microsoft.com/office/drawing/2014/main" id="{0C2E1E01-FABA-41D2-9DF9-229AE984B0DE}"/>
              </a:ext>
            </a:extLst>
          </p:cNvPr>
          <p:cNvPicPr>
            <a:picLocks noChangeAspect="1"/>
          </p:cNvPicPr>
          <p:nvPr/>
        </p:nvPicPr>
        <p:blipFill>
          <a:blip r:embed="rId3"/>
          <a:stretch>
            <a:fillRect/>
          </a:stretch>
        </p:blipFill>
        <p:spPr>
          <a:xfrm>
            <a:off x="1859280" y="1547246"/>
            <a:ext cx="7620000" cy="1428750"/>
          </a:xfrm>
          <a:prstGeom prst="rect">
            <a:avLst/>
          </a:prstGeom>
        </p:spPr>
      </p:pic>
    </p:spTree>
    <p:extLst>
      <p:ext uri="{BB962C8B-B14F-4D97-AF65-F5344CB8AC3E}">
        <p14:creationId xmlns:p14="http://schemas.microsoft.com/office/powerpoint/2010/main" val="277315495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FDE72-7E28-4CE1-BD98-35AA39F70D0A}"/>
              </a:ext>
            </a:extLst>
          </p:cNvPr>
          <p:cNvSpPr>
            <a:spLocks noGrp="1"/>
          </p:cNvSpPr>
          <p:nvPr>
            <p:ph type="title"/>
          </p:nvPr>
        </p:nvSpPr>
        <p:spPr>
          <a:xfrm>
            <a:off x="838199" y="896279"/>
            <a:ext cx="10669622" cy="625567"/>
          </a:xfrm>
        </p:spPr>
        <p:txBody>
          <a:bodyPr/>
          <a:lstStyle/>
          <a:p>
            <a:r>
              <a:rPr lang="en-US" dirty="0"/>
              <a:t>Semantics – Control Flow</a:t>
            </a:r>
          </a:p>
        </p:txBody>
      </p:sp>
      <p:sp>
        <p:nvSpPr>
          <p:cNvPr id="4" name="Slide Number Placeholder 3">
            <a:extLst>
              <a:ext uri="{FF2B5EF4-FFF2-40B4-BE49-F238E27FC236}">
                <a16:creationId xmlns:a16="http://schemas.microsoft.com/office/drawing/2014/main" id="{B4B50F45-2D30-4D3A-AAE4-239B110301AB}"/>
              </a:ext>
            </a:extLst>
          </p:cNvPr>
          <p:cNvSpPr>
            <a:spLocks noGrp="1"/>
          </p:cNvSpPr>
          <p:nvPr>
            <p:ph type="sldNum" idx="12"/>
          </p:nvPr>
        </p:nvSpPr>
        <p:spPr/>
        <p:txBody>
          <a:bodyPr/>
          <a:lstStyle/>
          <a:p>
            <a:pPr defTabSz="1219170">
              <a:buClr>
                <a:srgbClr val="000000"/>
              </a:buClr>
            </a:pPr>
            <a:r>
              <a:rPr lang="en-US" kern="0"/>
              <a:t>/   </a:t>
            </a:r>
            <a:fld id="{00000000-1234-1234-1234-123412341234}" type="slidenum">
              <a:rPr lang="en-US" kern="0" smtClean="0"/>
              <a:pPr defTabSz="1219170">
                <a:buClr>
                  <a:srgbClr val="000000"/>
                </a:buClr>
              </a:pPr>
              <a:t>62</a:t>
            </a:fld>
            <a:endParaRPr kern="0"/>
          </a:p>
        </p:txBody>
      </p:sp>
      <p:pic>
        <p:nvPicPr>
          <p:cNvPr id="5" name="Picture 4">
            <a:extLst>
              <a:ext uri="{FF2B5EF4-FFF2-40B4-BE49-F238E27FC236}">
                <a16:creationId xmlns:a16="http://schemas.microsoft.com/office/drawing/2014/main" id="{0C2E1E01-FABA-41D2-9DF9-229AE984B0DE}"/>
              </a:ext>
            </a:extLst>
          </p:cNvPr>
          <p:cNvPicPr>
            <a:picLocks noChangeAspect="1"/>
          </p:cNvPicPr>
          <p:nvPr/>
        </p:nvPicPr>
        <p:blipFill>
          <a:blip r:embed="rId3"/>
          <a:stretch>
            <a:fillRect/>
          </a:stretch>
        </p:blipFill>
        <p:spPr>
          <a:xfrm>
            <a:off x="1859280" y="1547246"/>
            <a:ext cx="7620000" cy="1428750"/>
          </a:xfrm>
          <a:prstGeom prst="rect">
            <a:avLst/>
          </a:prstGeom>
        </p:spPr>
      </p:pic>
      <p:pic>
        <p:nvPicPr>
          <p:cNvPr id="6" name="Picture 5">
            <a:extLst>
              <a:ext uri="{FF2B5EF4-FFF2-40B4-BE49-F238E27FC236}">
                <a16:creationId xmlns:a16="http://schemas.microsoft.com/office/drawing/2014/main" id="{B2624A6F-9164-4910-A2A5-6F9521C3E453}"/>
              </a:ext>
            </a:extLst>
          </p:cNvPr>
          <p:cNvPicPr>
            <a:picLocks noChangeAspect="1"/>
          </p:cNvPicPr>
          <p:nvPr/>
        </p:nvPicPr>
        <p:blipFill>
          <a:blip r:embed="rId4"/>
          <a:stretch>
            <a:fillRect/>
          </a:stretch>
        </p:blipFill>
        <p:spPr>
          <a:xfrm>
            <a:off x="453720" y="3882005"/>
            <a:ext cx="11470335" cy="1333114"/>
          </a:xfrm>
          <a:prstGeom prst="rect">
            <a:avLst/>
          </a:prstGeom>
        </p:spPr>
      </p:pic>
    </p:spTree>
    <p:extLst>
      <p:ext uri="{BB962C8B-B14F-4D97-AF65-F5344CB8AC3E}">
        <p14:creationId xmlns:p14="http://schemas.microsoft.com/office/powerpoint/2010/main" val="133646623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FDE72-7E28-4CE1-BD98-35AA39F70D0A}"/>
              </a:ext>
            </a:extLst>
          </p:cNvPr>
          <p:cNvSpPr>
            <a:spLocks noGrp="1"/>
          </p:cNvSpPr>
          <p:nvPr>
            <p:ph type="title"/>
          </p:nvPr>
        </p:nvSpPr>
        <p:spPr>
          <a:xfrm>
            <a:off x="838199" y="896279"/>
            <a:ext cx="10669622" cy="625567"/>
          </a:xfrm>
        </p:spPr>
        <p:txBody>
          <a:bodyPr/>
          <a:lstStyle/>
          <a:p>
            <a:r>
              <a:rPr lang="en-US" dirty="0"/>
              <a:t>Semantics – Control Flow</a:t>
            </a:r>
          </a:p>
        </p:txBody>
      </p:sp>
      <p:sp>
        <p:nvSpPr>
          <p:cNvPr id="4" name="Slide Number Placeholder 3">
            <a:extLst>
              <a:ext uri="{FF2B5EF4-FFF2-40B4-BE49-F238E27FC236}">
                <a16:creationId xmlns:a16="http://schemas.microsoft.com/office/drawing/2014/main" id="{B4B50F45-2D30-4D3A-AAE4-239B110301AB}"/>
              </a:ext>
            </a:extLst>
          </p:cNvPr>
          <p:cNvSpPr>
            <a:spLocks noGrp="1"/>
          </p:cNvSpPr>
          <p:nvPr>
            <p:ph type="sldNum" idx="12"/>
          </p:nvPr>
        </p:nvSpPr>
        <p:spPr/>
        <p:txBody>
          <a:bodyPr/>
          <a:lstStyle/>
          <a:p>
            <a:pPr defTabSz="1219170">
              <a:buClr>
                <a:srgbClr val="000000"/>
              </a:buClr>
            </a:pPr>
            <a:r>
              <a:rPr lang="en-US" kern="0"/>
              <a:t>/   </a:t>
            </a:r>
            <a:fld id="{00000000-1234-1234-1234-123412341234}" type="slidenum">
              <a:rPr lang="en-US" kern="0" smtClean="0"/>
              <a:pPr defTabSz="1219170">
                <a:buClr>
                  <a:srgbClr val="000000"/>
                </a:buClr>
              </a:pPr>
              <a:t>63</a:t>
            </a:fld>
            <a:endParaRPr kern="0"/>
          </a:p>
        </p:txBody>
      </p:sp>
      <p:pic>
        <p:nvPicPr>
          <p:cNvPr id="7" name="Picture 6">
            <a:extLst>
              <a:ext uri="{FF2B5EF4-FFF2-40B4-BE49-F238E27FC236}">
                <a16:creationId xmlns:a16="http://schemas.microsoft.com/office/drawing/2014/main" id="{2B3622F6-C7E1-47E7-92BE-21E41E08D54B}"/>
              </a:ext>
            </a:extLst>
          </p:cNvPr>
          <p:cNvPicPr>
            <a:picLocks noChangeAspect="1"/>
          </p:cNvPicPr>
          <p:nvPr/>
        </p:nvPicPr>
        <p:blipFill>
          <a:blip r:embed="rId3"/>
          <a:stretch>
            <a:fillRect/>
          </a:stretch>
        </p:blipFill>
        <p:spPr>
          <a:xfrm>
            <a:off x="1710470" y="4022022"/>
            <a:ext cx="8771059" cy="1122363"/>
          </a:xfrm>
          <a:prstGeom prst="rect">
            <a:avLst/>
          </a:prstGeom>
        </p:spPr>
      </p:pic>
      <p:pic>
        <p:nvPicPr>
          <p:cNvPr id="9" name="Picture 8">
            <a:extLst>
              <a:ext uri="{FF2B5EF4-FFF2-40B4-BE49-F238E27FC236}">
                <a16:creationId xmlns:a16="http://schemas.microsoft.com/office/drawing/2014/main" id="{85072DED-1671-44FE-9BB5-13FAFECD4193}"/>
              </a:ext>
            </a:extLst>
          </p:cNvPr>
          <p:cNvPicPr>
            <a:picLocks noChangeAspect="1"/>
          </p:cNvPicPr>
          <p:nvPr/>
        </p:nvPicPr>
        <p:blipFill>
          <a:blip r:embed="rId4"/>
          <a:stretch>
            <a:fillRect/>
          </a:stretch>
        </p:blipFill>
        <p:spPr>
          <a:xfrm>
            <a:off x="2338386" y="1820545"/>
            <a:ext cx="7515225" cy="1123950"/>
          </a:xfrm>
          <a:prstGeom prst="rect">
            <a:avLst/>
          </a:prstGeom>
        </p:spPr>
      </p:pic>
    </p:spTree>
    <p:extLst>
      <p:ext uri="{BB962C8B-B14F-4D97-AF65-F5344CB8AC3E}">
        <p14:creationId xmlns:p14="http://schemas.microsoft.com/office/powerpoint/2010/main" val="125258729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FDE72-7E28-4CE1-BD98-35AA39F70D0A}"/>
              </a:ext>
            </a:extLst>
          </p:cNvPr>
          <p:cNvSpPr>
            <a:spLocks noGrp="1"/>
          </p:cNvSpPr>
          <p:nvPr>
            <p:ph type="title"/>
          </p:nvPr>
        </p:nvSpPr>
        <p:spPr>
          <a:xfrm>
            <a:off x="838199" y="896279"/>
            <a:ext cx="10669622" cy="625567"/>
          </a:xfrm>
        </p:spPr>
        <p:txBody>
          <a:bodyPr/>
          <a:lstStyle/>
          <a:p>
            <a:r>
              <a:rPr lang="en-US" dirty="0"/>
              <a:t>Semantics – Control Flow</a:t>
            </a:r>
          </a:p>
        </p:txBody>
      </p:sp>
      <p:sp>
        <p:nvSpPr>
          <p:cNvPr id="4" name="Slide Number Placeholder 3">
            <a:extLst>
              <a:ext uri="{FF2B5EF4-FFF2-40B4-BE49-F238E27FC236}">
                <a16:creationId xmlns:a16="http://schemas.microsoft.com/office/drawing/2014/main" id="{B4B50F45-2D30-4D3A-AAE4-239B110301AB}"/>
              </a:ext>
            </a:extLst>
          </p:cNvPr>
          <p:cNvSpPr>
            <a:spLocks noGrp="1"/>
          </p:cNvSpPr>
          <p:nvPr>
            <p:ph type="sldNum" idx="12"/>
          </p:nvPr>
        </p:nvSpPr>
        <p:spPr/>
        <p:txBody>
          <a:bodyPr/>
          <a:lstStyle/>
          <a:p>
            <a:pPr defTabSz="1219170">
              <a:buClr>
                <a:srgbClr val="000000"/>
              </a:buClr>
            </a:pPr>
            <a:r>
              <a:rPr lang="en-US" kern="0"/>
              <a:t>/   </a:t>
            </a:r>
            <a:fld id="{00000000-1234-1234-1234-123412341234}" type="slidenum">
              <a:rPr lang="en-US" kern="0" smtClean="0"/>
              <a:pPr defTabSz="1219170">
                <a:buClr>
                  <a:srgbClr val="000000"/>
                </a:buClr>
              </a:pPr>
              <a:t>64</a:t>
            </a:fld>
            <a:endParaRPr kern="0"/>
          </a:p>
        </p:txBody>
      </p:sp>
      <p:pic>
        <p:nvPicPr>
          <p:cNvPr id="6" name="Picture 5">
            <a:extLst>
              <a:ext uri="{FF2B5EF4-FFF2-40B4-BE49-F238E27FC236}">
                <a16:creationId xmlns:a16="http://schemas.microsoft.com/office/drawing/2014/main" id="{DF836BFF-71AF-4766-BF3A-541364B0D51B}"/>
              </a:ext>
            </a:extLst>
          </p:cNvPr>
          <p:cNvPicPr>
            <a:picLocks noChangeAspect="1"/>
          </p:cNvPicPr>
          <p:nvPr/>
        </p:nvPicPr>
        <p:blipFill>
          <a:blip r:embed="rId3"/>
          <a:stretch>
            <a:fillRect/>
          </a:stretch>
        </p:blipFill>
        <p:spPr>
          <a:xfrm>
            <a:off x="356047" y="1521846"/>
            <a:ext cx="5553075" cy="4505325"/>
          </a:xfrm>
          <a:prstGeom prst="rect">
            <a:avLst/>
          </a:prstGeom>
        </p:spPr>
      </p:pic>
      <p:cxnSp>
        <p:nvCxnSpPr>
          <p:cNvPr id="7" name="Straight Connector 6">
            <a:extLst>
              <a:ext uri="{FF2B5EF4-FFF2-40B4-BE49-F238E27FC236}">
                <a16:creationId xmlns:a16="http://schemas.microsoft.com/office/drawing/2014/main" id="{19FEFD0B-DD85-4AAC-BE47-0B10CB1D4DA6}"/>
              </a:ext>
            </a:extLst>
          </p:cNvPr>
          <p:cNvCxnSpPr>
            <a:cxnSpLocks/>
          </p:cNvCxnSpPr>
          <p:nvPr/>
        </p:nvCxnSpPr>
        <p:spPr>
          <a:xfrm>
            <a:off x="3342640" y="4226560"/>
            <a:ext cx="53848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951BE895-0566-48F1-9731-D1ABB57F0B43}"/>
              </a:ext>
            </a:extLst>
          </p:cNvPr>
          <p:cNvCxnSpPr>
            <a:cxnSpLocks/>
          </p:cNvCxnSpPr>
          <p:nvPr/>
        </p:nvCxnSpPr>
        <p:spPr>
          <a:xfrm>
            <a:off x="2113280" y="4693920"/>
            <a:ext cx="53848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860343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FDE72-7E28-4CE1-BD98-35AA39F70D0A}"/>
              </a:ext>
            </a:extLst>
          </p:cNvPr>
          <p:cNvSpPr>
            <a:spLocks noGrp="1"/>
          </p:cNvSpPr>
          <p:nvPr>
            <p:ph type="title"/>
          </p:nvPr>
        </p:nvSpPr>
        <p:spPr>
          <a:xfrm>
            <a:off x="838199" y="896279"/>
            <a:ext cx="10669622" cy="625567"/>
          </a:xfrm>
        </p:spPr>
        <p:txBody>
          <a:bodyPr/>
          <a:lstStyle/>
          <a:p>
            <a:r>
              <a:rPr lang="en-US" dirty="0"/>
              <a:t>Semantics – Control Flow</a:t>
            </a:r>
          </a:p>
        </p:txBody>
      </p:sp>
      <p:sp>
        <p:nvSpPr>
          <p:cNvPr id="4" name="Slide Number Placeholder 3">
            <a:extLst>
              <a:ext uri="{FF2B5EF4-FFF2-40B4-BE49-F238E27FC236}">
                <a16:creationId xmlns:a16="http://schemas.microsoft.com/office/drawing/2014/main" id="{B4B50F45-2D30-4D3A-AAE4-239B110301AB}"/>
              </a:ext>
            </a:extLst>
          </p:cNvPr>
          <p:cNvSpPr>
            <a:spLocks noGrp="1"/>
          </p:cNvSpPr>
          <p:nvPr>
            <p:ph type="sldNum" idx="12"/>
          </p:nvPr>
        </p:nvSpPr>
        <p:spPr/>
        <p:txBody>
          <a:bodyPr/>
          <a:lstStyle/>
          <a:p>
            <a:pPr defTabSz="1219170">
              <a:buClr>
                <a:srgbClr val="000000"/>
              </a:buClr>
            </a:pPr>
            <a:r>
              <a:rPr lang="en-US" kern="0"/>
              <a:t>/   </a:t>
            </a:r>
            <a:fld id="{00000000-1234-1234-1234-123412341234}" type="slidenum">
              <a:rPr lang="en-US" kern="0" smtClean="0"/>
              <a:pPr defTabSz="1219170">
                <a:buClr>
                  <a:srgbClr val="000000"/>
                </a:buClr>
              </a:pPr>
              <a:t>65</a:t>
            </a:fld>
            <a:endParaRPr kern="0"/>
          </a:p>
        </p:txBody>
      </p:sp>
      <p:pic>
        <p:nvPicPr>
          <p:cNvPr id="8" name="Picture 7">
            <a:extLst>
              <a:ext uri="{FF2B5EF4-FFF2-40B4-BE49-F238E27FC236}">
                <a16:creationId xmlns:a16="http://schemas.microsoft.com/office/drawing/2014/main" id="{0E5581F5-1C83-4B54-996C-C85B6FA5AED6}"/>
              </a:ext>
            </a:extLst>
          </p:cNvPr>
          <p:cNvPicPr>
            <a:picLocks noChangeAspect="1"/>
          </p:cNvPicPr>
          <p:nvPr/>
        </p:nvPicPr>
        <p:blipFill>
          <a:blip r:embed="rId3"/>
          <a:stretch>
            <a:fillRect/>
          </a:stretch>
        </p:blipFill>
        <p:spPr>
          <a:xfrm>
            <a:off x="747712" y="1684337"/>
            <a:ext cx="10696575" cy="2066925"/>
          </a:xfrm>
          <a:prstGeom prst="rect">
            <a:avLst/>
          </a:prstGeom>
        </p:spPr>
      </p:pic>
    </p:spTree>
    <p:extLst>
      <p:ext uri="{BB962C8B-B14F-4D97-AF65-F5344CB8AC3E}">
        <p14:creationId xmlns:p14="http://schemas.microsoft.com/office/powerpoint/2010/main" val="73245748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FDE72-7E28-4CE1-BD98-35AA39F70D0A}"/>
              </a:ext>
            </a:extLst>
          </p:cNvPr>
          <p:cNvSpPr>
            <a:spLocks noGrp="1"/>
          </p:cNvSpPr>
          <p:nvPr>
            <p:ph type="title"/>
          </p:nvPr>
        </p:nvSpPr>
        <p:spPr>
          <a:xfrm>
            <a:off x="838199" y="896279"/>
            <a:ext cx="10669622" cy="625567"/>
          </a:xfrm>
        </p:spPr>
        <p:txBody>
          <a:bodyPr/>
          <a:lstStyle/>
          <a:p>
            <a:r>
              <a:rPr lang="en-US" dirty="0"/>
              <a:t>Semantics – Control Flow</a:t>
            </a:r>
          </a:p>
        </p:txBody>
      </p:sp>
      <p:sp>
        <p:nvSpPr>
          <p:cNvPr id="4" name="Slide Number Placeholder 3">
            <a:extLst>
              <a:ext uri="{FF2B5EF4-FFF2-40B4-BE49-F238E27FC236}">
                <a16:creationId xmlns:a16="http://schemas.microsoft.com/office/drawing/2014/main" id="{B4B50F45-2D30-4D3A-AAE4-239B110301AB}"/>
              </a:ext>
            </a:extLst>
          </p:cNvPr>
          <p:cNvSpPr>
            <a:spLocks noGrp="1"/>
          </p:cNvSpPr>
          <p:nvPr>
            <p:ph type="sldNum" idx="12"/>
          </p:nvPr>
        </p:nvSpPr>
        <p:spPr/>
        <p:txBody>
          <a:bodyPr/>
          <a:lstStyle/>
          <a:p>
            <a:pPr defTabSz="1219170">
              <a:buClr>
                <a:srgbClr val="000000"/>
              </a:buClr>
            </a:pPr>
            <a:r>
              <a:rPr lang="en-US" kern="0"/>
              <a:t>/   </a:t>
            </a:r>
            <a:fld id="{00000000-1234-1234-1234-123412341234}" type="slidenum">
              <a:rPr lang="en-US" kern="0" smtClean="0"/>
              <a:pPr defTabSz="1219170">
                <a:buClr>
                  <a:srgbClr val="000000"/>
                </a:buClr>
              </a:pPr>
              <a:t>66</a:t>
            </a:fld>
            <a:endParaRPr kern="0"/>
          </a:p>
        </p:txBody>
      </p:sp>
      <p:pic>
        <p:nvPicPr>
          <p:cNvPr id="7" name="Picture 6">
            <a:extLst>
              <a:ext uri="{FF2B5EF4-FFF2-40B4-BE49-F238E27FC236}">
                <a16:creationId xmlns:a16="http://schemas.microsoft.com/office/drawing/2014/main" id="{FB602D9C-781D-47C9-B558-C7C8BD3B80FB}"/>
              </a:ext>
            </a:extLst>
          </p:cNvPr>
          <p:cNvPicPr>
            <a:picLocks noChangeAspect="1"/>
          </p:cNvPicPr>
          <p:nvPr/>
        </p:nvPicPr>
        <p:blipFill>
          <a:blip r:embed="rId3"/>
          <a:stretch>
            <a:fillRect/>
          </a:stretch>
        </p:blipFill>
        <p:spPr>
          <a:xfrm>
            <a:off x="513080" y="1438275"/>
            <a:ext cx="10515600" cy="1990725"/>
          </a:xfrm>
          <a:prstGeom prst="rect">
            <a:avLst/>
          </a:prstGeom>
        </p:spPr>
      </p:pic>
    </p:spTree>
    <p:extLst>
      <p:ext uri="{BB962C8B-B14F-4D97-AF65-F5344CB8AC3E}">
        <p14:creationId xmlns:p14="http://schemas.microsoft.com/office/powerpoint/2010/main" val="141030544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FDE72-7E28-4CE1-BD98-35AA39F70D0A}"/>
              </a:ext>
            </a:extLst>
          </p:cNvPr>
          <p:cNvSpPr>
            <a:spLocks noGrp="1"/>
          </p:cNvSpPr>
          <p:nvPr>
            <p:ph type="title"/>
          </p:nvPr>
        </p:nvSpPr>
        <p:spPr>
          <a:xfrm>
            <a:off x="838199" y="896279"/>
            <a:ext cx="10669622" cy="625567"/>
          </a:xfrm>
        </p:spPr>
        <p:txBody>
          <a:bodyPr/>
          <a:lstStyle/>
          <a:p>
            <a:r>
              <a:rPr lang="en-US" dirty="0"/>
              <a:t>Semantics – Control Flow</a:t>
            </a:r>
          </a:p>
        </p:txBody>
      </p:sp>
      <p:sp>
        <p:nvSpPr>
          <p:cNvPr id="4" name="Slide Number Placeholder 3">
            <a:extLst>
              <a:ext uri="{FF2B5EF4-FFF2-40B4-BE49-F238E27FC236}">
                <a16:creationId xmlns:a16="http://schemas.microsoft.com/office/drawing/2014/main" id="{B4B50F45-2D30-4D3A-AAE4-239B110301AB}"/>
              </a:ext>
            </a:extLst>
          </p:cNvPr>
          <p:cNvSpPr>
            <a:spLocks noGrp="1"/>
          </p:cNvSpPr>
          <p:nvPr>
            <p:ph type="sldNum" idx="12"/>
          </p:nvPr>
        </p:nvSpPr>
        <p:spPr/>
        <p:txBody>
          <a:bodyPr/>
          <a:lstStyle/>
          <a:p>
            <a:pPr defTabSz="1219170">
              <a:buClr>
                <a:srgbClr val="000000"/>
              </a:buClr>
            </a:pPr>
            <a:r>
              <a:rPr lang="en-US" kern="0"/>
              <a:t>/   </a:t>
            </a:r>
            <a:fld id="{00000000-1234-1234-1234-123412341234}" type="slidenum">
              <a:rPr lang="en-US" kern="0" smtClean="0"/>
              <a:pPr defTabSz="1219170">
                <a:buClr>
                  <a:srgbClr val="000000"/>
                </a:buClr>
              </a:pPr>
              <a:t>67</a:t>
            </a:fld>
            <a:endParaRPr kern="0"/>
          </a:p>
        </p:txBody>
      </p:sp>
      <p:pic>
        <p:nvPicPr>
          <p:cNvPr id="8" name="Picture 7">
            <a:extLst>
              <a:ext uri="{FF2B5EF4-FFF2-40B4-BE49-F238E27FC236}">
                <a16:creationId xmlns:a16="http://schemas.microsoft.com/office/drawing/2014/main" id="{44B252EA-0D6E-4A39-AA8F-D31D1E0F31A5}"/>
              </a:ext>
            </a:extLst>
          </p:cNvPr>
          <p:cNvPicPr>
            <a:picLocks noChangeAspect="1"/>
          </p:cNvPicPr>
          <p:nvPr/>
        </p:nvPicPr>
        <p:blipFill rotWithShape="1">
          <a:blip r:embed="rId3"/>
          <a:srcRect r="89443" b="70011"/>
          <a:stretch/>
        </p:blipFill>
        <p:spPr>
          <a:xfrm>
            <a:off x="49542" y="2090170"/>
            <a:ext cx="1190613" cy="625568"/>
          </a:xfrm>
          <a:prstGeom prst="rect">
            <a:avLst/>
          </a:prstGeom>
        </p:spPr>
      </p:pic>
      <p:pic>
        <p:nvPicPr>
          <p:cNvPr id="9" name="Picture 8">
            <a:extLst>
              <a:ext uri="{FF2B5EF4-FFF2-40B4-BE49-F238E27FC236}">
                <a16:creationId xmlns:a16="http://schemas.microsoft.com/office/drawing/2014/main" id="{237DC1F7-CD44-4191-A965-14F5E3C28FA1}"/>
              </a:ext>
            </a:extLst>
          </p:cNvPr>
          <p:cNvPicPr>
            <a:picLocks noChangeAspect="1"/>
          </p:cNvPicPr>
          <p:nvPr/>
        </p:nvPicPr>
        <p:blipFill>
          <a:blip r:embed="rId4"/>
          <a:stretch>
            <a:fillRect/>
          </a:stretch>
        </p:blipFill>
        <p:spPr>
          <a:xfrm>
            <a:off x="1240155" y="1783829"/>
            <a:ext cx="9658350" cy="1238250"/>
          </a:xfrm>
          <a:prstGeom prst="rect">
            <a:avLst/>
          </a:prstGeom>
        </p:spPr>
      </p:pic>
    </p:spTree>
    <p:extLst>
      <p:ext uri="{BB962C8B-B14F-4D97-AF65-F5344CB8AC3E}">
        <p14:creationId xmlns:p14="http://schemas.microsoft.com/office/powerpoint/2010/main" val="178035916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FDE72-7E28-4CE1-BD98-35AA39F70D0A}"/>
              </a:ext>
            </a:extLst>
          </p:cNvPr>
          <p:cNvSpPr>
            <a:spLocks noGrp="1"/>
          </p:cNvSpPr>
          <p:nvPr>
            <p:ph type="title"/>
          </p:nvPr>
        </p:nvSpPr>
        <p:spPr>
          <a:xfrm>
            <a:off x="838199" y="896279"/>
            <a:ext cx="10669622" cy="625567"/>
          </a:xfrm>
        </p:spPr>
        <p:txBody>
          <a:bodyPr/>
          <a:lstStyle/>
          <a:p>
            <a:r>
              <a:rPr lang="en-US" dirty="0"/>
              <a:t>Semantics – Control Flow</a:t>
            </a:r>
          </a:p>
        </p:txBody>
      </p:sp>
      <p:sp>
        <p:nvSpPr>
          <p:cNvPr id="4" name="Slide Number Placeholder 3">
            <a:extLst>
              <a:ext uri="{FF2B5EF4-FFF2-40B4-BE49-F238E27FC236}">
                <a16:creationId xmlns:a16="http://schemas.microsoft.com/office/drawing/2014/main" id="{B4B50F45-2D30-4D3A-AAE4-239B110301AB}"/>
              </a:ext>
            </a:extLst>
          </p:cNvPr>
          <p:cNvSpPr>
            <a:spLocks noGrp="1"/>
          </p:cNvSpPr>
          <p:nvPr>
            <p:ph type="sldNum" idx="12"/>
          </p:nvPr>
        </p:nvSpPr>
        <p:spPr/>
        <p:txBody>
          <a:bodyPr/>
          <a:lstStyle/>
          <a:p>
            <a:pPr defTabSz="1219170">
              <a:buClr>
                <a:srgbClr val="000000"/>
              </a:buClr>
            </a:pPr>
            <a:r>
              <a:rPr lang="en-US" kern="0"/>
              <a:t>/   </a:t>
            </a:r>
            <a:fld id="{00000000-1234-1234-1234-123412341234}" type="slidenum">
              <a:rPr lang="en-US" kern="0" smtClean="0"/>
              <a:pPr defTabSz="1219170">
                <a:buClr>
                  <a:srgbClr val="000000"/>
                </a:buClr>
              </a:pPr>
              <a:t>68</a:t>
            </a:fld>
            <a:endParaRPr kern="0"/>
          </a:p>
        </p:txBody>
      </p:sp>
      <p:sp>
        <p:nvSpPr>
          <p:cNvPr id="6" name="Rectangle 5">
            <a:extLst>
              <a:ext uri="{FF2B5EF4-FFF2-40B4-BE49-F238E27FC236}">
                <a16:creationId xmlns:a16="http://schemas.microsoft.com/office/drawing/2014/main" id="{DC50D48D-280E-4EF6-AFB3-8FE89235B75C}"/>
              </a:ext>
            </a:extLst>
          </p:cNvPr>
          <p:cNvSpPr/>
          <p:nvPr/>
        </p:nvSpPr>
        <p:spPr>
          <a:xfrm>
            <a:off x="5791200" y="3302000"/>
            <a:ext cx="1513840" cy="133452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5FF107CD-A3EC-4D68-A11C-2DC03D95386A}"/>
              </a:ext>
            </a:extLst>
          </p:cNvPr>
          <p:cNvPicPr>
            <a:picLocks noChangeAspect="1"/>
          </p:cNvPicPr>
          <p:nvPr/>
        </p:nvPicPr>
        <p:blipFill>
          <a:blip r:embed="rId3"/>
          <a:stretch>
            <a:fillRect/>
          </a:stretch>
        </p:blipFill>
        <p:spPr>
          <a:xfrm>
            <a:off x="123825" y="1521846"/>
            <a:ext cx="11944350" cy="3038475"/>
          </a:xfrm>
          <a:prstGeom prst="rect">
            <a:avLst/>
          </a:prstGeom>
        </p:spPr>
      </p:pic>
      <p:sp>
        <p:nvSpPr>
          <p:cNvPr id="10" name="Rectangle 9">
            <a:extLst>
              <a:ext uri="{FF2B5EF4-FFF2-40B4-BE49-F238E27FC236}">
                <a16:creationId xmlns:a16="http://schemas.microsoft.com/office/drawing/2014/main" id="{5366772C-4633-4163-B209-03A4A3FFB979}"/>
              </a:ext>
            </a:extLst>
          </p:cNvPr>
          <p:cNvSpPr/>
          <p:nvPr/>
        </p:nvSpPr>
        <p:spPr>
          <a:xfrm>
            <a:off x="6096000" y="3210560"/>
            <a:ext cx="1513840" cy="142596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963039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FDE72-7E28-4CE1-BD98-35AA39F70D0A}"/>
              </a:ext>
            </a:extLst>
          </p:cNvPr>
          <p:cNvSpPr>
            <a:spLocks noGrp="1"/>
          </p:cNvSpPr>
          <p:nvPr>
            <p:ph type="title"/>
          </p:nvPr>
        </p:nvSpPr>
        <p:spPr>
          <a:xfrm>
            <a:off x="838199" y="896279"/>
            <a:ext cx="10669622" cy="625567"/>
          </a:xfrm>
        </p:spPr>
        <p:txBody>
          <a:bodyPr/>
          <a:lstStyle/>
          <a:p>
            <a:r>
              <a:rPr lang="en-US" dirty="0"/>
              <a:t>Semantics – Control Flow</a:t>
            </a:r>
          </a:p>
        </p:txBody>
      </p:sp>
      <p:sp>
        <p:nvSpPr>
          <p:cNvPr id="4" name="Slide Number Placeholder 3">
            <a:extLst>
              <a:ext uri="{FF2B5EF4-FFF2-40B4-BE49-F238E27FC236}">
                <a16:creationId xmlns:a16="http://schemas.microsoft.com/office/drawing/2014/main" id="{B4B50F45-2D30-4D3A-AAE4-239B110301AB}"/>
              </a:ext>
            </a:extLst>
          </p:cNvPr>
          <p:cNvSpPr>
            <a:spLocks noGrp="1"/>
          </p:cNvSpPr>
          <p:nvPr>
            <p:ph type="sldNum" idx="12"/>
          </p:nvPr>
        </p:nvSpPr>
        <p:spPr/>
        <p:txBody>
          <a:bodyPr/>
          <a:lstStyle/>
          <a:p>
            <a:pPr defTabSz="1219170">
              <a:buClr>
                <a:srgbClr val="000000"/>
              </a:buClr>
            </a:pPr>
            <a:r>
              <a:rPr lang="en-US" kern="0"/>
              <a:t>/   </a:t>
            </a:r>
            <a:fld id="{00000000-1234-1234-1234-123412341234}" type="slidenum">
              <a:rPr lang="en-US" kern="0" smtClean="0"/>
              <a:pPr defTabSz="1219170">
                <a:buClr>
                  <a:srgbClr val="000000"/>
                </a:buClr>
              </a:pPr>
              <a:t>69</a:t>
            </a:fld>
            <a:endParaRPr kern="0"/>
          </a:p>
        </p:txBody>
      </p:sp>
      <p:pic>
        <p:nvPicPr>
          <p:cNvPr id="8" name="Picture 7">
            <a:extLst>
              <a:ext uri="{FF2B5EF4-FFF2-40B4-BE49-F238E27FC236}">
                <a16:creationId xmlns:a16="http://schemas.microsoft.com/office/drawing/2014/main" id="{33A818AC-5898-44F0-B659-D96BC1EEC161}"/>
              </a:ext>
            </a:extLst>
          </p:cNvPr>
          <p:cNvPicPr>
            <a:picLocks noChangeAspect="1"/>
          </p:cNvPicPr>
          <p:nvPr/>
        </p:nvPicPr>
        <p:blipFill>
          <a:blip r:embed="rId3"/>
          <a:stretch>
            <a:fillRect/>
          </a:stretch>
        </p:blipFill>
        <p:spPr>
          <a:xfrm>
            <a:off x="684179" y="1439862"/>
            <a:ext cx="7458075" cy="2657475"/>
          </a:xfrm>
          <a:prstGeom prst="rect">
            <a:avLst/>
          </a:prstGeom>
        </p:spPr>
      </p:pic>
    </p:spTree>
    <p:extLst>
      <p:ext uri="{BB962C8B-B14F-4D97-AF65-F5344CB8AC3E}">
        <p14:creationId xmlns:p14="http://schemas.microsoft.com/office/powerpoint/2010/main" val="31972485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FDE72-7E28-4CE1-BD98-35AA39F70D0A}"/>
              </a:ext>
            </a:extLst>
          </p:cNvPr>
          <p:cNvSpPr>
            <a:spLocks noGrp="1"/>
          </p:cNvSpPr>
          <p:nvPr>
            <p:ph type="title"/>
          </p:nvPr>
        </p:nvSpPr>
        <p:spPr>
          <a:xfrm>
            <a:off x="838199" y="896279"/>
            <a:ext cx="10669622" cy="625567"/>
          </a:xfrm>
        </p:spPr>
        <p:txBody>
          <a:bodyPr/>
          <a:lstStyle/>
          <a:p>
            <a:r>
              <a:rPr lang="en-US" dirty="0"/>
              <a:t>One approach to errors – Static Analysis</a:t>
            </a:r>
          </a:p>
        </p:txBody>
      </p:sp>
      <p:sp>
        <p:nvSpPr>
          <p:cNvPr id="4" name="Slide Number Placeholder 3">
            <a:extLst>
              <a:ext uri="{FF2B5EF4-FFF2-40B4-BE49-F238E27FC236}">
                <a16:creationId xmlns:a16="http://schemas.microsoft.com/office/drawing/2014/main" id="{B4B50F45-2D30-4D3A-AAE4-239B110301AB}"/>
              </a:ext>
            </a:extLst>
          </p:cNvPr>
          <p:cNvSpPr>
            <a:spLocks noGrp="1"/>
          </p:cNvSpPr>
          <p:nvPr>
            <p:ph type="sldNum" idx="12"/>
          </p:nvPr>
        </p:nvSpPr>
        <p:spPr/>
        <p:txBody>
          <a:bodyPr/>
          <a:lstStyle/>
          <a:p>
            <a:pPr defTabSz="1219170">
              <a:buClr>
                <a:srgbClr val="000000"/>
              </a:buClr>
            </a:pPr>
            <a:r>
              <a:rPr lang="en-US" kern="0"/>
              <a:t>/   </a:t>
            </a:r>
            <a:fld id="{00000000-1234-1234-1234-123412341234}" type="slidenum">
              <a:rPr lang="en-US" kern="0" smtClean="0"/>
              <a:pPr defTabSz="1219170">
                <a:buClr>
                  <a:srgbClr val="000000"/>
                </a:buClr>
              </a:pPr>
              <a:t>7</a:t>
            </a:fld>
            <a:endParaRPr kern="0"/>
          </a:p>
        </p:txBody>
      </p:sp>
      <p:pic>
        <p:nvPicPr>
          <p:cNvPr id="5" name="Picture 4">
            <a:extLst>
              <a:ext uri="{FF2B5EF4-FFF2-40B4-BE49-F238E27FC236}">
                <a16:creationId xmlns:a16="http://schemas.microsoft.com/office/drawing/2014/main" id="{D7D4E810-025E-41F6-B2E7-8184AADFD0FF}"/>
              </a:ext>
            </a:extLst>
          </p:cNvPr>
          <p:cNvPicPr>
            <a:picLocks noChangeAspect="1"/>
          </p:cNvPicPr>
          <p:nvPr/>
        </p:nvPicPr>
        <p:blipFill>
          <a:blip r:embed="rId3"/>
          <a:stretch>
            <a:fillRect/>
          </a:stretch>
        </p:blipFill>
        <p:spPr>
          <a:xfrm>
            <a:off x="4519486" y="2237362"/>
            <a:ext cx="3153029" cy="2807644"/>
          </a:xfrm>
          <a:prstGeom prst="rect">
            <a:avLst/>
          </a:prstGeom>
        </p:spPr>
      </p:pic>
    </p:spTree>
    <p:extLst>
      <p:ext uri="{BB962C8B-B14F-4D97-AF65-F5344CB8AC3E}">
        <p14:creationId xmlns:p14="http://schemas.microsoft.com/office/powerpoint/2010/main" val="119237098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FDE72-7E28-4CE1-BD98-35AA39F70D0A}"/>
              </a:ext>
            </a:extLst>
          </p:cNvPr>
          <p:cNvSpPr>
            <a:spLocks noGrp="1"/>
          </p:cNvSpPr>
          <p:nvPr>
            <p:ph type="title"/>
          </p:nvPr>
        </p:nvSpPr>
        <p:spPr>
          <a:xfrm>
            <a:off x="838199" y="896279"/>
            <a:ext cx="10669622" cy="625567"/>
          </a:xfrm>
        </p:spPr>
        <p:txBody>
          <a:bodyPr/>
          <a:lstStyle/>
          <a:p>
            <a:r>
              <a:rPr lang="en-US" dirty="0"/>
              <a:t>Semantics – Control Flow</a:t>
            </a:r>
          </a:p>
        </p:txBody>
      </p:sp>
      <p:sp>
        <p:nvSpPr>
          <p:cNvPr id="4" name="Slide Number Placeholder 3">
            <a:extLst>
              <a:ext uri="{FF2B5EF4-FFF2-40B4-BE49-F238E27FC236}">
                <a16:creationId xmlns:a16="http://schemas.microsoft.com/office/drawing/2014/main" id="{B4B50F45-2D30-4D3A-AAE4-239B110301AB}"/>
              </a:ext>
            </a:extLst>
          </p:cNvPr>
          <p:cNvSpPr>
            <a:spLocks noGrp="1"/>
          </p:cNvSpPr>
          <p:nvPr>
            <p:ph type="sldNum" idx="12"/>
          </p:nvPr>
        </p:nvSpPr>
        <p:spPr/>
        <p:txBody>
          <a:bodyPr/>
          <a:lstStyle/>
          <a:p>
            <a:pPr defTabSz="1219170">
              <a:buClr>
                <a:srgbClr val="000000"/>
              </a:buClr>
            </a:pPr>
            <a:r>
              <a:rPr lang="en-US" kern="0"/>
              <a:t>/   </a:t>
            </a:r>
            <a:fld id="{00000000-1234-1234-1234-123412341234}" type="slidenum">
              <a:rPr lang="en-US" kern="0" smtClean="0"/>
              <a:pPr defTabSz="1219170">
                <a:buClr>
                  <a:srgbClr val="000000"/>
                </a:buClr>
              </a:pPr>
              <a:t>70</a:t>
            </a:fld>
            <a:endParaRPr kern="0"/>
          </a:p>
        </p:txBody>
      </p:sp>
      <p:pic>
        <p:nvPicPr>
          <p:cNvPr id="9" name="Picture 8">
            <a:extLst>
              <a:ext uri="{FF2B5EF4-FFF2-40B4-BE49-F238E27FC236}">
                <a16:creationId xmlns:a16="http://schemas.microsoft.com/office/drawing/2014/main" id="{DDEBFFFE-45F5-4532-AA7E-84A2F7AE9597}"/>
              </a:ext>
            </a:extLst>
          </p:cNvPr>
          <p:cNvPicPr>
            <a:picLocks noChangeAspect="1"/>
          </p:cNvPicPr>
          <p:nvPr/>
        </p:nvPicPr>
        <p:blipFill>
          <a:blip r:embed="rId3"/>
          <a:stretch>
            <a:fillRect/>
          </a:stretch>
        </p:blipFill>
        <p:spPr>
          <a:xfrm>
            <a:off x="838199" y="1806250"/>
            <a:ext cx="8362950" cy="1857375"/>
          </a:xfrm>
          <a:prstGeom prst="rect">
            <a:avLst/>
          </a:prstGeom>
        </p:spPr>
      </p:pic>
    </p:spTree>
    <p:extLst>
      <p:ext uri="{BB962C8B-B14F-4D97-AF65-F5344CB8AC3E}">
        <p14:creationId xmlns:p14="http://schemas.microsoft.com/office/powerpoint/2010/main" val="52779202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FDE72-7E28-4CE1-BD98-35AA39F70D0A}"/>
              </a:ext>
            </a:extLst>
          </p:cNvPr>
          <p:cNvSpPr>
            <a:spLocks noGrp="1"/>
          </p:cNvSpPr>
          <p:nvPr>
            <p:ph type="title"/>
          </p:nvPr>
        </p:nvSpPr>
        <p:spPr>
          <a:xfrm>
            <a:off x="838199" y="896279"/>
            <a:ext cx="10669622" cy="625567"/>
          </a:xfrm>
        </p:spPr>
        <p:txBody>
          <a:bodyPr/>
          <a:lstStyle/>
          <a:p>
            <a:r>
              <a:rPr lang="en-US" dirty="0"/>
              <a:t>Semantics – Lists</a:t>
            </a:r>
          </a:p>
        </p:txBody>
      </p:sp>
      <p:sp>
        <p:nvSpPr>
          <p:cNvPr id="4" name="Slide Number Placeholder 3">
            <a:extLst>
              <a:ext uri="{FF2B5EF4-FFF2-40B4-BE49-F238E27FC236}">
                <a16:creationId xmlns:a16="http://schemas.microsoft.com/office/drawing/2014/main" id="{B4B50F45-2D30-4D3A-AAE4-239B110301AB}"/>
              </a:ext>
            </a:extLst>
          </p:cNvPr>
          <p:cNvSpPr>
            <a:spLocks noGrp="1"/>
          </p:cNvSpPr>
          <p:nvPr>
            <p:ph type="sldNum" idx="12"/>
          </p:nvPr>
        </p:nvSpPr>
        <p:spPr/>
        <p:txBody>
          <a:bodyPr/>
          <a:lstStyle/>
          <a:p>
            <a:pPr defTabSz="1219170">
              <a:buClr>
                <a:srgbClr val="000000"/>
              </a:buClr>
            </a:pPr>
            <a:r>
              <a:rPr lang="en-US" kern="0"/>
              <a:t>/   </a:t>
            </a:r>
            <a:fld id="{00000000-1234-1234-1234-123412341234}" type="slidenum">
              <a:rPr lang="en-US" kern="0" smtClean="0"/>
              <a:pPr defTabSz="1219170">
                <a:buClr>
                  <a:srgbClr val="000000"/>
                </a:buClr>
              </a:pPr>
              <a:t>71</a:t>
            </a:fld>
            <a:endParaRPr kern="0"/>
          </a:p>
        </p:txBody>
      </p:sp>
      <p:pic>
        <p:nvPicPr>
          <p:cNvPr id="8" name="Picture 7">
            <a:extLst>
              <a:ext uri="{FF2B5EF4-FFF2-40B4-BE49-F238E27FC236}">
                <a16:creationId xmlns:a16="http://schemas.microsoft.com/office/drawing/2014/main" id="{76B7A213-ABCE-49C4-991F-C4F82159C04B}"/>
              </a:ext>
            </a:extLst>
          </p:cNvPr>
          <p:cNvPicPr>
            <a:picLocks noChangeAspect="1"/>
          </p:cNvPicPr>
          <p:nvPr/>
        </p:nvPicPr>
        <p:blipFill>
          <a:blip r:embed="rId3"/>
          <a:stretch>
            <a:fillRect/>
          </a:stretch>
        </p:blipFill>
        <p:spPr>
          <a:xfrm>
            <a:off x="838199" y="1636464"/>
            <a:ext cx="9277350" cy="1447800"/>
          </a:xfrm>
          <a:prstGeom prst="rect">
            <a:avLst/>
          </a:prstGeom>
        </p:spPr>
      </p:pic>
    </p:spTree>
    <p:extLst>
      <p:ext uri="{BB962C8B-B14F-4D97-AF65-F5344CB8AC3E}">
        <p14:creationId xmlns:p14="http://schemas.microsoft.com/office/powerpoint/2010/main" val="386819974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FDE72-7E28-4CE1-BD98-35AA39F70D0A}"/>
              </a:ext>
            </a:extLst>
          </p:cNvPr>
          <p:cNvSpPr>
            <a:spLocks noGrp="1"/>
          </p:cNvSpPr>
          <p:nvPr>
            <p:ph type="title"/>
          </p:nvPr>
        </p:nvSpPr>
        <p:spPr>
          <a:xfrm>
            <a:off x="838199" y="896279"/>
            <a:ext cx="10669622" cy="625567"/>
          </a:xfrm>
        </p:spPr>
        <p:txBody>
          <a:bodyPr/>
          <a:lstStyle/>
          <a:p>
            <a:r>
              <a:rPr lang="en-US" dirty="0"/>
              <a:t>Semantics – Lists</a:t>
            </a:r>
          </a:p>
        </p:txBody>
      </p:sp>
      <p:sp>
        <p:nvSpPr>
          <p:cNvPr id="4" name="Slide Number Placeholder 3">
            <a:extLst>
              <a:ext uri="{FF2B5EF4-FFF2-40B4-BE49-F238E27FC236}">
                <a16:creationId xmlns:a16="http://schemas.microsoft.com/office/drawing/2014/main" id="{B4B50F45-2D30-4D3A-AAE4-239B110301AB}"/>
              </a:ext>
            </a:extLst>
          </p:cNvPr>
          <p:cNvSpPr>
            <a:spLocks noGrp="1"/>
          </p:cNvSpPr>
          <p:nvPr>
            <p:ph type="sldNum" idx="12"/>
          </p:nvPr>
        </p:nvSpPr>
        <p:spPr/>
        <p:txBody>
          <a:bodyPr/>
          <a:lstStyle/>
          <a:p>
            <a:pPr defTabSz="1219170">
              <a:buClr>
                <a:srgbClr val="000000"/>
              </a:buClr>
            </a:pPr>
            <a:r>
              <a:rPr lang="en-US" kern="0"/>
              <a:t>/   </a:t>
            </a:r>
            <a:fld id="{00000000-1234-1234-1234-123412341234}" type="slidenum">
              <a:rPr lang="en-US" kern="0" smtClean="0"/>
              <a:pPr defTabSz="1219170">
                <a:buClr>
                  <a:srgbClr val="000000"/>
                </a:buClr>
              </a:pPr>
              <a:t>72</a:t>
            </a:fld>
            <a:endParaRPr kern="0"/>
          </a:p>
        </p:txBody>
      </p:sp>
      <p:pic>
        <p:nvPicPr>
          <p:cNvPr id="5" name="Picture 4">
            <a:extLst>
              <a:ext uri="{FF2B5EF4-FFF2-40B4-BE49-F238E27FC236}">
                <a16:creationId xmlns:a16="http://schemas.microsoft.com/office/drawing/2014/main" id="{A1E10BF8-0CA0-4C47-B641-978A772A06E2}"/>
              </a:ext>
            </a:extLst>
          </p:cNvPr>
          <p:cNvPicPr>
            <a:picLocks noChangeAspect="1"/>
          </p:cNvPicPr>
          <p:nvPr/>
        </p:nvPicPr>
        <p:blipFill>
          <a:blip r:embed="rId3"/>
          <a:stretch>
            <a:fillRect/>
          </a:stretch>
        </p:blipFill>
        <p:spPr>
          <a:xfrm>
            <a:off x="838199" y="1666473"/>
            <a:ext cx="9525000" cy="2886075"/>
          </a:xfrm>
          <a:prstGeom prst="rect">
            <a:avLst/>
          </a:prstGeom>
        </p:spPr>
      </p:pic>
    </p:spTree>
    <p:extLst>
      <p:ext uri="{BB962C8B-B14F-4D97-AF65-F5344CB8AC3E}">
        <p14:creationId xmlns:p14="http://schemas.microsoft.com/office/powerpoint/2010/main" val="79204092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FDE72-7E28-4CE1-BD98-35AA39F70D0A}"/>
              </a:ext>
            </a:extLst>
          </p:cNvPr>
          <p:cNvSpPr>
            <a:spLocks noGrp="1"/>
          </p:cNvSpPr>
          <p:nvPr>
            <p:ph type="title"/>
          </p:nvPr>
        </p:nvSpPr>
        <p:spPr>
          <a:xfrm>
            <a:off x="838199" y="896279"/>
            <a:ext cx="10669622" cy="625567"/>
          </a:xfrm>
        </p:spPr>
        <p:txBody>
          <a:bodyPr/>
          <a:lstStyle/>
          <a:p>
            <a:r>
              <a:rPr lang="en-US" dirty="0"/>
              <a:t>Semantics – Mutation &amp; Reference</a:t>
            </a:r>
          </a:p>
        </p:txBody>
      </p:sp>
      <p:sp>
        <p:nvSpPr>
          <p:cNvPr id="4" name="Slide Number Placeholder 3">
            <a:extLst>
              <a:ext uri="{FF2B5EF4-FFF2-40B4-BE49-F238E27FC236}">
                <a16:creationId xmlns:a16="http://schemas.microsoft.com/office/drawing/2014/main" id="{B4B50F45-2D30-4D3A-AAE4-239B110301AB}"/>
              </a:ext>
            </a:extLst>
          </p:cNvPr>
          <p:cNvSpPr>
            <a:spLocks noGrp="1"/>
          </p:cNvSpPr>
          <p:nvPr>
            <p:ph type="sldNum" idx="12"/>
          </p:nvPr>
        </p:nvSpPr>
        <p:spPr/>
        <p:txBody>
          <a:bodyPr/>
          <a:lstStyle/>
          <a:p>
            <a:pPr defTabSz="1219170">
              <a:buClr>
                <a:srgbClr val="000000"/>
              </a:buClr>
            </a:pPr>
            <a:r>
              <a:rPr lang="en-US" kern="0"/>
              <a:t>/   </a:t>
            </a:r>
            <a:fld id="{00000000-1234-1234-1234-123412341234}" type="slidenum">
              <a:rPr lang="en-US" kern="0" smtClean="0"/>
              <a:pPr defTabSz="1219170">
                <a:buClr>
                  <a:srgbClr val="000000"/>
                </a:buClr>
              </a:pPr>
              <a:t>73</a:t>
            </a:fld>
            <a:endParaRPr kern="0"/>
          </a:p>
        </p:txBody>
      </p:sp>
      <p:pic>
        <p:nvPicPr>
          <p:cNvPr id="6" name="Picture 5">
            <a:extLst>
              <a:ext uri="{FF2B5EF4-FFF2-40B4-BE49-F238E27FC236}">
                <a16:creationId xmlns:a16="http://schemas.microsoft.com/office/drawing/2014/main" id="{30DA537B-41CA-4608-8969-EC778AFFECDC}"/>
              </a:ext>
            </a:extLst>
          </p:cNvPr>
          <p:cNvPicPr>
            <a:picLocks noChangeAspect="1"/>
          </p:cNvPicPr>
          <p:nvPr/>
        </p:nvPicPr>
        <p:blipFill>
          <a:blip r:embed="rId3"/>
          <a:stretch>
            <a:fillRect/>
          </a:stretch>
        </p:blipFill>
        <p:spPr>
          <a:xfrm>
            <a:off x="201344" y="1648628"/>
            <a:ext cx="10753725" cy="1181100"/>
          </a:xfrm>
          <a:prstGeom prst="rect">
            <a:avLst/>
          </a:prstGeom>
        </p:spPr>
      </p:pic>
    </p:spTree>
    <p:extLst>
      <p:ext uri="{BB962C8B-B14F-4D97-AF65-F5344CB8AC3E}">
        <p14:creationId xmlns:p14="http://schemas.microsoft.com/office/powerpoint/2010/main" val="282669302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FDE72-7E28-4CE1-BD98-35AA39F70D0A}"/>
              </a:ext>
            </a:extLst>
          </p:cNvPr>
          <p:cNvSpPr>
            <a:spLocks noGrp="1"/>
          </p:cNvSpPr>
          <p:nvPr>
            <p:ph type="title"/>
          </p:nvPr>
        </p:nvSpPr>
        <p:spPr>
          <a:xfrm>
            <a:off x="838199" y="896279"/>
            <a:ext cx="10669622" cy="625567"/>
          </a:xfrm>
        </p:spPr>
        <p:txBody>
          <a:bodyPr/>
          <a:lstStyle/>
          <a:p>
            <a:r>
              <a:rPr lang="en-US" dirty="0"/>
              <a:t>Semantics – Mutation &amp; Reference</a:t>
            </a:r>
          </a:p>
        </p:txBody>
      </p:sp>
      <p:sp>
        <p:nvSpPr>
          <p:cNvPr id="4" name="Slide Number Placeholder 3">
            <a:extLst>
              <a:ext uri="{FF2B5EF4-FFF2-40B4-BE49-F238E27FC236}">
                <a16:creationId xmlns:a16="http://schemas.microsoft.com/office/drawing/2014/main" id="{B4B50F45-2D30-4D3A-AAE4-239B110301AB}"/>
              </a:ext>
            </a:extLst>
          </p:cNvPr>
          <p:cNvSpPr>
            <a:spLocks noGrp="1"/>
          </p:cNvSpPr>
          <p:nvPr>
            <p:ph type="sldNum" idx="12"/>
          </p:nvPr>
        </p:nvSpPr>
        <p:spPr/>
        <p:txBody>
          <a:bodyPr/>
          <a:lstStyle/>
          <a:p>
            <a:pPr defTabSz="1219170">
              <a:buClr>
                <a:srgbClr val="000000"/>
              </a:buClr>
            </a:pPr>
            <a:r>
              <a:rPr lang="en-US" kern="0"/>
              <a:t>/   </a:t>
            </a:r>
            <a:fld id="{00000000-1234-1234-1234-123412341234}" type="slidenum">
              <a:rPr lang="en-US" kern="0" smtClean="0"/>
              <a:pPr defTabSz="1219170">
                <a:buClr>
                  <a:srgbClr val="000000"/>
                </a:buClr>
              </a:pPr>
              <a:t>74</a:t>
            </a:fld>
            <a:endParaRPr kern="0"/>
          </a:p>
        </p:txBody>
      </p:sp>
      <p:pic>
        <p:nvPicPr>
          <p:cNvPr id="6" name="Picture 5">
            <a:extLst>
              <a:ext uri="{FF2B5EF4-FFF2-40B4-BE49-F238E27FC236}">
                <a16:creationId xmlns:a16="http://schemas.microsoft.com/office/drawing/2014/main" id="{30DA537B-41CA-4608-8969-EC778AFFECDC}"/>
              </a:ext>
            </a:extLst>
          </p:cNvPr>
          <p:cNvPicPr>
            <a:picLocks noChangeAspect="1"/>
          </p:cNvPicPr>
          <p:nvPr/>
        </p:nvPicPr>
        <p:blipFill>
          <a:blip r:embed="rId3"/>
          <a:stretch>
            <a:fillRect/>
          </a:stretch>
        </p:blipFill>
        <p:spPr>
          <a:xfrm>
            <a:off x="190500" y="1645531"/>
            <a:ext cx="10753725" cy="1181100"/>
          </a:xfrm>
          <a:prstGeom prst="rect">
            <a:avLst/>
          </a:prstGeom>
        </p:spPr>
      </p:pic>
      <p:pic>
        <p:nvPicPr>
          <p:cNvPr id="5" name="Picture 4">
            <a:extLst>
              <a:ext uri="{FF2B5EF4-FFF2-40B4-BE49-F238E27FC236}">
                <a16:creationId xmlns:a16="http://schemas.microsoft.com/office/drawing/2014/main" id="{D2C3C56E-8C2C-4C66-9A8E-A55E08F59759}"/>
              </a:ext>
            </a:extLst>
          </p:cNvPr>
          <p:cNvPicPr>
            <a:picLocks noChangeAspect="1"/>
          </p:cNvPicPr>
          <p:nvPr/>
        </p:nvPicPr>
        <p:blipFill>
          <a:blip r:embed="rId4"/>
          <a:stretch>
            <a:fillRect/>
          </a:stretch>
        </p:blipFill>
        <p:spPr>
          <a:xfrm>
            <a:off x="190500" y="2826631"/>
            <a:ext cx="12001500" cy="1190625"/>
          </a:xfrm>
          <a:prstGeom prst="rect">
            <a:avLst/>
          </a:prstGeom>
        </p:spPr>
      </p:pic>
    </p:spTree>
    <p:extLst>
      <p:ext uri="{BB962C8B-B14F-4D97-AF65-F5344CB8AC3E}">
        <p14:creationId xmlns:p14="http://schemas.microsoft.com/office/powerpoint/2010/main" val="129850399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FDE72-7E28-4CE1-BD98-35AA39F70D0A}"/>
              </a:ext>
            </a:extLst>
          </p:cNvPr>
          <p:cNvSpPr>
            <a:spLocks noGrp="1"/>
          </p:cNvSpPr>
          <p:nvPr>
            <p:ph type="title"/>
          </p:nvPr>
        </p:nvSpPr>
        <p:spPr>
          <a:xfrm>
            <a:off x="838199" y="896279"/>
            <a:ext cx="10669622" cy="625567"/>
          </a:xfrm>
        </p:spPr>
        <p:txBody>
          <a:bodyPr/>
          <a:lstStyle/>
          <a:p>
            <a:r>
              <a:rPr lang="en-US" dirty="0"/>
              <a:t>Semantics – Mutation &amp; Reference</a:t>
            </a:r>
          </a:p>
        </p:txBody>
      </p:sp>
      <p:sp>
        <p:nvSpPr>
          <p:cNvPr id="4" name="Slide Number Placeholder 3">
            <a:extLst>
              <a:ext uri="{FF2B5EF4-FFF2-40B4-BE49-F238E27FC236}">
                <a16:creationId xmlns:a16="http://schemas.microsoft.com/office/drawing/2014/main" id="{B4B50F45-2D30-4D3A-AAE4-239B110301AB}"/>
              </a:ext>
            </a:extLst>
          </p:cNvPr>
          <p:cNvSpPr>
            <a:spLocks noGrp="1"/>
          </p:cNvSpPr>
          <p:nvPr>
            <p:ph type="sldNum" idx="12"/>
          </p:nvPr>
        </p:nvSpPr>
        <p:spPr/>
        <p:txBody>
          <a:bodyPr/>
          <a:lstStyle/>
          <a:p>
            <a:pPr defTabSz="1219170">
              <a:buClr>
                <a:srgbClr val="000000"/>
              </a:buClr>
            </a:pPr>
            <a:r>
              <a:rPr lang="en-US" kern="0"/>
              <a:t>/   </a:t>
            </a:r>
            <a:fld id="{00000000-1234-1234-1234-123412341234}" type="slidenum">
              <a:rPr lang="en-US" kern="0" smtClean="0"/>
              <a:pPr defTabSz="1219170">
                <a:buClr>
                  <a:srgbClr val="000000"/>
                </a:buClr>
              </a:pPr>
              <a:t>75</a:t>
            </a:fld>
            <a:endParaRPr kern="0"/>
          </a:p>
        </p:txBody>
      </p:sp>
      <p:pic>
        <p:nvPicPr>
          <p:cNvPr id="7" name="Picture 6">
            <a:extLst>
              <a:ext uri="{FF2B5EF4-FFF2-40B4-BE49-F238E27FC236}">
                <a16:creationId xmlns:a16="http://schemas.microsoft.com/office/drawing/2014/main" id="{419EBB5A-9700-46E7-9858-2202F8C27034}"/>
              </a:ext>
            </a:extLst>
          </p:cNvPr>
          <p:cNvPicPr>
            <a:picLocks noChangeAspect="1"/>
          </p:cNvPicPr>
          <p:nvPr/>
        </p:nvPicPr>
        <p:blipFill>
          <a:blip r:embed="rId3"/>
          <a:stretch>
            <a:fillRect/>
          </a:stretch>
        </p:blipFill>
        <p:spPr>
          <a:xfrm>
            <a:off x="217640" y="1538287"/>
            <a:ext cx="10258425" cy="3781425"/>
          </a:xfrm>
          <a:prstGeom prst="rect">
            <a:avLst/>
          </a:prstGeom>
        </p:spPr>
      </p:pic>
    </p:spTree>
    <p:extLst>
      <p:ext uri="{BB962C8B-B14F-4D97-AF65-F5344CB8AC3E}">
        <p14:creationId xmlns:p14="http://schemas.microsoft.com/office/powerpoint/2010/main" val="76071481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FDE72-7E28-4CE1-BD98-35AA39F70D0A}"/>
              </a:ext>
            </a:extLst>
          </p:cNvPr>
          <p:cNvSpPr>
            <a:spLocks noGrp="1"/>
          </p:cNvSpPr>
          <p:nvPr>
            <p:ph type="title"/>
          </p:nvPr>
        </p:nvSpPr>
        <p:spPr>
          <a:xfrm>
            <a:off x="838199" y="896279"/>
            <a:ext cx="10669622" cy="625567"/>
          </a:xfrm>
        </p:spPr>
        <p:txBody>
          <a:bodyPr/>
          <a:lstStyle/>
          <a:p>
            <a:r>
              <a:rPr lang="en-US" dirty="0"/>
              <a:t>Semantics – Application</a:t>
            </a:r>
          </a:p>
        </p:txBody>
      </p:sp>
      <p:sp>
        <p:nvSpPr>
          <p:cNvPr id="4" name="Slide Number Placeholder 3">
            <a:extLst>
              <a:ext uri="{FF2B5EF4-FFF2-40B4-BE49-F238E27FC236}">
                <a16:creationId xmlns:a16="http://schemas.microsoft.com/office/drawing/2014/main" id="{B4B50F45-2D30-4D3A-AAE4-239B110301AB}"/>
              </a:ext>
            </a:extLst>
          </p:cNvPr>
          <p:cNvSpPr>
            <a:spLocks noGrp="1"/>
          </p:cNvSpPr>
          <p:nvPr>
            <p:ph type="sldNum" idx="12"/>
          </p:nvPr>
        </p:nvSpPr>
        <p:spPr/>
        <p:txBody>
          <a:bodyPr/>
          <a:lstStyle/>
          <a:p>
            <a:pPr defTabSz="1219170">
              <a:buClr>
                <a:srgbClr val="000000"/>
              </a:buClr>
            </a:pPr>
            <a:r>
              <a:rPr lang="en-US" kern="0"/>
              <a:t>/   </a:t>
            </a:r>
            <a:fld id="{00000000-1234-1234-1234-123412341234}" type="slidenum">
              <a:rPr lang="en-US" kern="0" smtClean="0"/>
              <a:pPr defTabSz="1219170">
                <a:buClr>
                  <a:srgbClr val="000000"/>
                </a:buClr>
              </a:pPr>
              <a:t>76</a:t>
            </a:fld>
            <a:endParaRPr kern="0"/>
          </a:p>
        </p:txBody>
      </p:sp>
      <p:pic>
        <p:nvPicPr>
          <p:cNvPr id="5" name="Picture 4">
            <a:extLst>
              <a:ext uri="{FF2B5EF4-FFF2-40B4-BE49-F238E27FC236}">
                <a16:creationId xmlns:a16="http://schemas.microsoft.com/office/drawing/2014/main" id="{2DDF6EB1-E507-4BB6-943B-1C29F2DFE350}"/>
              </a:ext>
            </a:extLst>
          </p:cNvPr>
          <p:cNvPicPr>
            <a:picLocks noChangeAspect="1"/>
          </p:cNvPicPr>
          <p:nvPr/>
        </p:nvPicPr>
        <p:blipFill>
          <a:blip r:embed="rId3"/>
          <a:stretch>
            <a:fillRect/>
          </a:stretch>
        </p:blipFill>
        <p:spPr>
          <a:xfrm>
            <a:off x="337104" y="1723393"/>
            <a:ext cx="10658475" cy="1362075"/>
          </a:xfrm>
          <a:prstGeom prst="rect">
            <a:avLst/>
          </a:prstGeom>
        </p:spPr>
      </p:pic>
    </p:spTree>
    <p:extLst>
      <p:ext uri="{BB962C8B-B14F-4D97-AF65-F5344CB8AC3E}">
        <p14:creationId xmlns:p14="http://schemas.microsoft.com/office/powerpoint/2010/main" val="393137898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FDE72-7E28-4CE1-BD98-35AA39F70D0A}"/>
              </a:ext>
            </a:extLst>
          </p:cNvPr>
          <p:cNvSpPr>
            <a:spLocks noGrp="1"/>
          </p:cNvSpPr>
          <p:nvPr>
            <p:ph type="title"/>
          </p:nvPr>
        </p:nvSpPr>
        <p:spPr>
          <a:xfrm>
            <a:off x="838199" y="896279"/>
            <a:ext cx="10669622" cy="625567"/>
          </a:xfrm>
        </p:spPr>
        <p:txBody>
          <a:bodyPr/>
          <a:lstStyle/>
          <a:p>
            <a:r>
              <a:rPr lang="en-US" dirty="0"/>
              <a:t>Semantics – Application</a:t>
            </a:r>
          </a:p>
        </p:txBody>
      </p:sp>
      <p:sp>
        <p:nvSpPr>
          <p:cNvPr id="4" name="Slide Number Placeholder 3">
            <a:extLst>
              <a:ext uri="{FF2B5EF4-FFF2-40B4-BE49-F238E27FC236}">
                <a16:creationId xmlns:a16="http://schemas.microsoft.com/office/drawing/2014/main" id="{B4B50F45-2D30-4D3A-AAE4-239B110301AB}"/>
              </a:ext>
            </a:extLst>
          </p:cNvPr>
          <p:cNvSpPr>
            <a:spLocks noGrp="1"/>
          </p:cNvSpPr>
          <p:nvPr>
            <p:ph type="sldNum" idx="12"/>
          </p:nvPr>
        </p:nvSpPr>
        <p:spPr/>
        <p:txBody>
          <a:bodyPr/>
          <a:lstStyle/>
          <a:p>
            <a:pPr defTabSz="1219170">
              <a:buClr>
                <a:srgbClr val="000000"/>
              </a:buClr>
            </a:pPr>
            <a:r>
              <a:rPr lang="en-US" kern="0"/>
              <a:t>/   </a:t>
            </a:r>
            <a:fld id="{00000000-1234-1234-1234-123412341234}" type="slidenum">
              <a:rPr lang="en-US" kern="0" smtClean="0"/>
              <a:pPr defTabSz="1219170">
                <a:buClr>
                  <a:srgbClr val="000000"/>
                </a:buClr>
              </a:pPr>
              <a:t>77</a:t>
            </a:fld>
            <a:endParaRPr kern="0"/>
          </a:p>
        </p:txBody>
      </p:sp>
      <p:pic>
        <p:nvPicPr>
          <p:cNvPr id="5" name="Picture 4">
            <a:extLst>
              <a:ext uri="{FF2B5EF4-FFF2-40B4-BE49-F238E27FC236}">
                <a16:creationId xmlns:a16="http://schemas.microsoft.com/office/drawing/2014/main" id="{2DDF6EB1-E507-4BB6-943B-1C29F2DFE350}"/>
              </a:ext>
            </a:extLst>
          </p:cNvPr>
          <p:cNvPicPr>
            <a:picLocks noChangeAspect="1"/>
          </p:cNvPicPr>
          <p:nvPr/>
        </p:nvPicPr>
        <p:blipFill>
          <a:blip r:embed="rId3"/>
          <a:stretch>
            <a:fillRect/>
          </a:stretch>
        </p:blipFill>
        <p:spPr>
          <a:xfrm>
            <a:off x="337104" y="1723393"/>
            <a:ext cx="10658475" cy="1362075"/>
          </a:xfrm>
          <a:prstGeom prst="rect">
            <a:avLst/>
          </a:prstGeom>
        </p:spPr>
      </p:pic>
      <p:pic>
        <p:nvPicPr>
          <p:cNvPr id="6" name="Picture 5">
            <a:extLst>
              <a:ext uri="{FF2B5EF4-FFF2-40B4-BE49-F238E27FC236}">
                <a16:creationId xmlns:a16="http://schemas.microsoft.com/office/drawing/2014/main" id="{409C7DF8-9930-4B34-812C-90481D227F2B}"/>
              </a:ext>
            </a:extLst>
          </p:cNvPr>
          <p:cNvPicPr>
            <a:picLocks noChangeAspect="1"/>
          </p:cNvPicPr>
          <p:nvPr/>
        </p:nvPicPr>
        <p:blipFill rotWithShape="1">
          <a:blip r:embed="rId4"/>
          <a:srcRect b="69767"/>
          <a:stretch/>
        </p:blipFill>
        <p:spPr>
          <a:xfrm>
            <a:off x="2703007" y="4009711"/>
            <a:ext cx="5553075" cy="1362076"/>
          </a:xfrm>
          <a:prstGeom prst="rect">
            <a:avLst/>
          </a:prstGeom>
        </p:spPr>
      </p:pic>
      <p:cxnSp>
        <p:nvCxnSpPr>
          <p:cNvPr id="7" name="Straight Connector 6">
            <a:extLst>
              <a:ext uri="{FF2B5EF4-FFF2-40B4-BE49-F238E27FC236}">
                <a16:creationId xmlns:a16="http://schemas.microsoft.com/office/drawing/2014/main" id="{2D3D94B0-449B-4976-8A3F-EC1D59DD507F}"/>
              </a:ext>
            </a:extLst>
          </p:cNvPr>
          <p:cNvCxnSpPr>
            <a:cxnSpLocks/>
          </p:cNvCxnSpPr>
          <p:nvPr/>
        </p:nvCxnSpPr>
        <p:spPr>
          <a:xfrm>
            <a:off x="6563360" y="5371787"/>
            <a:ext cx="102616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308036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FDE72-7E28-4CE1-BD98-35AA39F70D0A}"/>
              </a:ext>
            </a:extLst>
          </p:cNvPr>
          <p:cNvSpPr>
            <a:spLocks noGrp="1"/>
          </p:cNvSpPr>
          <p:nvPr>
            <p:ph type="title"/>
          </p:nvPr>
        </p:nvSpPr>
        <p:spPr>
          <a:xfrm>
            <a:off x="838199" y="896279"/>
            <a:ext cx="10669622" cy="625567"/>
          </a:xfrm>
        </p:spPr>
        <p:txBody>
          <a:bodyPr/>
          <a:lstStyle/>
          <a:p>
            <a:r>
              <a:rPr lang="en-US" dirty="0"/>
              <a:t>Sidebar – Evaluation Order</a:t>
            </a:r>
          </a:p>
        </p:txBody>
      </p:sp>
      <p:sp>
        <p:nvSpPr>
          <p:cNvPr id="4" name="Slide Number Placeholder 3">
            <a:extLst>
              <a:ext uri="{FF2B5EF4-FFF2-40B4-BE49-F238E27FC236}">
                <a16:creationId xmlns:a16="http://schemas.microsoft.com/office/drawing/2014/main" id="{B4B50F45-2D30-4D3A-AAE4-239B110301AB}"/>
              </a:ext>
            </a:extLst>
          </p:cNvPr>
          <p:cNvSpPr>
            <a:spLocks noGrp="1"/>
          </p:cNvSpPr>
          <p:nvPr>
            <p:ph type="sldNum" idx="12"/>
          </p:nvPr>
        </p:nvSpPr>
        <p:spPr/>
        <p:txBody>
          <a:bodyPr/>
          <a:lstStyle/>
          <a:p>
            <a:pPr defTabSz="1219170">
              <a:buClr>
                <a:srgbClr val="000000"/>
              </a:buClr>
            </a:pPr>
            <a:r>
              <a:rPr lang="en-US" kern="0"/>
              <a:t>/   </a:t>
            </a:r>
            <a:fld id="{00000000-1234-1234-1234-123412341234}" type="slidenum">
              <a:rPr lang="en-US" kern="0" smtClean="0"/>
              <a:pPr defTabSz="1219170">
                <a:buClr>
                  <a:srgbClr val="000000"/>
                </a:buClr>
              </a:pPr>
              <a:t>78</a:t>
            </a:fld>
            <a:endParaRPr kern="0"/>
          </a:p>
        </p:txBody>
      </p:sp>
      <p:pic>
        <p:nvPicPr>
          <p:cNvPr id="8" name="Picture 7">
            <a:extLst>
              <a:ext uri="{FF2B5EF4-FFF2-40B4-BE49-F238E27FC236}">
                <a16:creationId xmlns:a16="http://schemas.microsoft.com/office/drawing/2014/main" id="{33F24199-3FB4-40D1-840E-078FCA0FEF60}"/>
              </a:ext>
            </a:extLst>
          </p:cNvPr>
          <p:cNvPicPr>
            <a:picLocks noChangeAspect="1"/>
          </p:cNvPicPr>
          <p:nvPr/>
        </p:nvPicPr>
        <p:blipFill rotWithShape="1">
          <a:blip r:embed="rId3"/>
          <a:srcRect r="16234"/>
          <a:stretch/>
        </p:blipFill>
        <p:spPr>
          <a:xfrm>
            <a:off x="158310" y="2139667"/>
            <a:ext cx="11875380" cy="826259"/>
          </a:xfrm>
          <a:prstGeom prst="rect">
            <a:avLst/>
          </a:prstGeom>
        </p:spPr>
      </p:pic>
    </p:spTree>
    <p:extLst>
      <p:ext uri="{BB962C8B-B14F-4D97-AF65-F5344CB8AC3E}">
        <p14:creationId xmlns:p14="http://schemas.microsoft.com/office/powerpoint/2010/main" val="116099858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FDE72-7E28-4CE1-BD98-35AA39F70D0A}"/>
              </a:ext>
            </a:extLst>
          </p:cNvPr>
          <p:cNvSpPr>
            <a:spLocks noGrp="1"/>
          </p:cNvSpPr>
          <p:nvPr>
            <p:ph type="title"/>
          </p:nvPr>
        </p:nvSpPr>
        <p:spPr>
          <a:xfrm>
            <a:off x="838199" y="896279"/>
            <a:ext cx="10669622" cy="625567"/>
          </a:xfrm>
        </p:spPr>
        <p:txBody>
          <a:bodyPr/>
          <a:lstStyle/>
          <a:p>
            <a:r>
              <a:rPr lang="en-US" dirty="0"/>
              <a:t>Semantics – Application</a:t>
            </a:r>
          </a:p>
        </p:txBody>
      </p:sp>
      <p:sp>
        <p:nvSpPr>
          <p:cNvPr id="4" name="Slide Number Placeholder 3">
            <a:extLst>
              <a:ext uri="{FF2B5EF4-FFF2-40B4-BE49-F238E27FC236}">
                <a16:creationId xmlns:a16="http://schemas.microsoft.com/office/drawing/2014/main" id="{B4B50F45-2D30-4D3A-AAE4-239B110301AB}"/>
              </a:ext>
            </a:extLst>
          </p:cNvPr>
          <p:cNvSpPr>
            <a:spLocks noGrp="1"/>
          </p:cNvSpPr>
          <p:nvPr>
            <p:ph type="sldNum" idx="12"/>
          </p:nvPr>
        </p:nvSpPr>
        <p:spPr/>
        <p:txBody>
          <a:bodyPr/>
          <a:lstStyle/>
          <a:p>
            <a:pPr defTabSz="1219170">
              <a:buClr>
                <a:srgbClr val="000000"/>
              </a:buClr>
            </a:pPr>
            <a:r>
              <a:rPr lang="en-US" kern="0"/>
              <a:t>/   </a:t>
            </a:r>
            <a:fld id="{00000000-1234-1234-1234-123412341234}" type="slidenum">
              <a:rPr lang="en-US" kern="0" smtClean="0"/>
              <a:pPr defTabSz="1219170">
                <a:buClr>
                  <a:srgbClr val="000000"/>
                </a:buClr>
              </a:pPr>
              <a:t>79</a:t>
            </a:fld>
            <a:endParaRPr kern="0"/>
          </a:p>
        </p:txBody>
      </p:sp>
      <p:pic>
        <p:nvPicPr>
          <p:cNvPr id="5" name="Picture 4">
            <a:extLst>
              <a:ext uri="{FF2B5EF4-FFF2-40B4-BE49-F238E27FC236}">
                <a16:creationId xmlns:a16="http://schemas.microsoft.com/office/drawing/2014/main" id="{2DDF6EB1-E507-4BB6-943B-1C29F2DFE350}"/>
              </a:ext>
            </a:extLst>
          </p:cNvPr>
          <p:cNvPicPr>
            <a:picLocks noChangeAspect="1"/>
          </p:cNvPicPr>
          <p:nvPr/>
        </p:nvPicPr>
        <p:blipFill>
          <a:blip r:embed="rId3"/>
          <a:stretch>
            <a:fillRect/>
          </a:stretch>
        </p:blipFill>
        <p:spPr>
          <a:xfrm>
            <a:off x="337104" y="1723393"/>
            <a:ext cx="10658475" cy="1362075"/>
          </a:xfrm>
          <a:prstGeom prst="rect">
            <a:avLst/>
          </a:prstGeom>
        </p:spPr>
      </p:pic>
      <p:pic>
        <p:nvPicPr>
          <p:cNvPr id="6" name="Picture 5">
            <a:extLst>
              <a:ext uri="{FF2B5EF4-FFF2-40B4-BE49-F238E27FC236}">
                <a16:creationId xmlns:a16="http://schemas.microsoft.com/office/drawing/2014/main" id="{C6313103-BB14-4B31-8DA1-BE33B81711EF}"/>
              </a:ext>
            </a:extLst>
          </p:cNvPr>
          <p:cNvPicPr>
            <a:picLocks noChangeAspect="1"/>
          </p:cNvPicPr>
          <p:nvPr/>
        </p:nvPicPr>
        <p:blipFill>
          <a:blip r:embed="rId4"/>
          <a:stretch>
            <a:fillRect/>
          </a:stretch>
        </p:blipFill>
        <p:spPr>
          <a:xfrm>
            <a:off x="3461303" y="4190682"/>
            <a:ext cx="4410075" cy="904875"/>
          </a:xfrm>
          <a:prstGeom prst="rect">
            <a:avLst/>
          </a:prstGeom>
        </p:spPr>
      </p:pic>
    </p:spTree>
    <p:extLst>
      <p:ext uri="{BB962C8B-B14F-4D97-AF65-F5344CB8AC3E}">
        <p14:creationId xmlns:p14="http://schemas.microsoft.com/office/powerpoint/2010/main" val="11348831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FDE72-7E28-4CE1-BD98-35AA39F70D0A}"/>
              </a:ext>
            </a:extLst>
          </p:cNvPr>
          <p:cNvSpPr>
            <a:spLocks noGrp="1"/>
          </p:cNvSpPr>
          <p:nvPr>
            <p:ph type="title"/>
          </p:nvPr>
        </p:nvSpPr>
        <p:spPr>
          <a:xfrm>
            <a:off x="838199" y="896279"/>
            <a:ext cx="10669622" cy="625567"/>
          </a:xfrm>
        </p:spPr>
        <p:txBody>
          <a:bodyPr/>
          <a:lstStyle/>
          <a:p>
            <a:r>
              <a:rPr lang="en-US" dirty="0"/>
              <a:t>A critical assumption</a:t>
            </a:r>
          </a:p>
        </p:txBody>
      </p:sp>
      <p:sp>
        <p:nvSpPr>
          <p:cNvPr id="4" name="Slide Number Placeholder 3">
            <a:extLst>
              <a:ext uri="{FF2B5EF4-FFF2-40B4-BE49-F238E27FC236}">
                <a16:creationId xmlns:a16="http://schemas.microsoft.com/office/drawing/2014/main" id="{B4B50F45-2D30-4D3A-AAE4-239B110301AB}"/>
              </a:ext>
            </a:extLst>
          </p:cNvPr>
          <p:cNvSpPr>
            <a:spLocks noGrp="1"/>
          </p:cNvSpPr>
          <p:nvPr>
            <p:ph type="sldNum" idx="12"/>
          </p:nvPr>
        </p:nvSpPr>
        <p:spPr/>
        <p:txBody>
          <a:bodyPr/>
          <a:lstStyle/>
          <a:p>
            <a:pPr defTabSz="1219170">
              <a:buClr>
                <a:srgbClr val="000000"/>
              </a:buClr>
            </a:pPr>
            <a:r>
              <a:rPr lang="en-US" kern="0"/>
              <a:t>/   </a:t>
            </a:r>
            <a:fld id="{00000000-1234-1234-1234-123412341234}" type="slidenum">
              <a:rPr lang="en-US" kern="0" smtClean="0"/>
              <a:pPr defTabSz="1219170">
                <a:buClr>
                  <a:srgbClr val="000000"/>
                </a:buClr>
              </a:pPr>
              <a:t>8</a:t>
            </a:fld>
            <a:endParaRPr kern="0"/>
          </a:p>
        </p:txBody>
      </p:sp>
      <p:pic>
        <p:nvPicPr>
          <p:cNvPr id="8" name="Picture 7">
            <a:extLst>
              <a:ext uri="{FF2B5EF4-FFF2-40B4-BE49-F238E27FC236}">
                <a16:creationId xmlns:a16="http://schemas.microsoft.com/office/drawing/2014/main" id="{64EA69F0-974B-47B0-979C-1952DC909DB8}"/>
              </a:ext>
            </a:extLst>
          </p:cNvPr>
          <p:cNvPicPr>
            <a:picLocks noChangeAspect="1"/>
          </p:cNvPicPr>
          <p:nvPr/>
        </p:nvPicPr>
        <p:blipFill>
          <a:blip r:embed="rId3"/>
          <a:stretch>
            <a:fillRect/>
          </a:stretch>
        </p:blipFill>
        <p:spPr>
          <a:xfrm>
            <a:off x="1133059" y="1849081"/>
            <a:ext cx="9925882" cy="3159837"/>
          </a:xfrm>
          <a:prstGeom prst="rect">
            <a:avLst/>
          </a:prstGeom>
        </p:spPr>
      </p:pic>
    </p:spTree>
    <p:extLst>
      <p:ext uri="{BB962C8B-B14F-4D97-AF65-F5344CB8AC3E}">
        <p14:creationId xmlns:p14="http://schemas.microsoft.com/office/powerpoint/2010/main" val="303247371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FDE72-7E28-4CE1-BD98-35AA39F70D0A}"/>
              </a:ext>
            </a:extLst>
          </p:cNvPr>
          <p:cNvSpPr>
            <a:spLocks noGrp="1"/>
          </p:cNvSpPr>
          <p:nvPr>
            <p:ph type="title"/>
          </p:nvPr>
        </p:nvSpPr>
        <p:spPr>
          <a:xfrm>
            <a:off x="838199" y="896279"/>
            <a:ext cx="10669622" cy="625567"/>
          </a:xfrm>
        </p:spPr>
        <p:txBody>
          <a:bodyPr/>
          <a:lstStyle/>
          <a:p>
            <a:r>
              <a:rPr lang="en-US" dirty="0"/>
              <a:t>Semantics – Application</a:t>
            </a:r>
          </a:p>
        </p:txBody>
      </p:sp>
      <p:sp>
        <p:nvSpPr>
          <p:cNvPr id="4" name="Slide Number Placeholder 3">
            <a:extLst>
              <a:ext uri="{FF2B5EF4-FFF2-40B4-BE49-F238E27FC236}">
                <a16:creationId xmlns:a16="http://schemas.microsoft.com/office/drawing/2014/main" id="{B4B50F45-2D30-4D3A-AAE4-239B110301AB}"/>
              </a:ext>
            </a:extLst>
          </p:cNvPr>
          <p:cNvSpPr>
            <a:spLocks noGrp="1"/>
          </p:cNvSpPr>
          <p:nvPr>
            <p:ph type="sldNum" idx="12"/>
          </p:nvPr>
        </p:nvSpPr>
        <p:spPr/>
        <p:txBody>
          <a:bodyPr/>
          <a:lstStyle/>
          <a:p>
            <a:pPr defTabSz="1219170">
              <a:buClr>
                <a:srgbClr val="000000"/>
              </a:buClr>
            </a:pPr>
            <a:r>
              <a:rPr lang="en-US" kern="0"/>
              <a:t>/   </a:t>
            </a:r>
            <a:fld id="{00000000-1234-1234-1234-123412341234}" type="slidenum">
              <a:rPr lang="en-US" kern="0" smtClean="0"/>
              <a:pPr defTabSz="1219170">
                <a:buClr>
                  <a:srgbClr val="000000"/>
                </a:buClr>
              </a:pPr>
              <a:t>80</a:t>
            </a:fld>
            <a:endParaRPr kern="0"/>
          </a:p>
        </p:txBody>
      </p:sp>
      <p:pic>
        <p:nvPicPr>
          <p:cNvPr id="6" name="Picture 5">
            <a:extLst>
              <a:ext uri="{FF2B5EF4-FFF2-40B4-BE49-F238E27FC236}">
                <a16:creationId xmlns:a16="http://schemas.microsoft.com/office/drawing/2014/main" id="{C6313103-BB14-4B31-8DA1-BE33B81711EF}"/>
              </a:ext>
            </a:extLst>
          </p:cNvPr>
          <p:cNvPicPr>
            <a:picLocks noChangeAspect="1"/>
          </p:cNvPicPr>
          <p:nvPr/>
        </p:nvPicPr>
        <p:blipFill>
          <a:blip r:embed="rId3"/>
          <a:stretch>
            <a:fillRect/>
          </a:stretch>
        </p:blipFill>
        <p:spPr>
          <a:xfrm>
            <a:off x="3461303" y="4190682"/>
            <a:ext cx="4410075" cy="904875"/>
          </a:xfrm>
          <a:prstGeom prst="rect">
            <a:avLst/>
          </a:prstGeom>
        </p:spPr>
      </p:pic>
      <p:pic>
        <p:nvPicPr>
          <p:cNvPr id="7" name="Picture 6">
            <a:extLst>
              <a:ext uri="{FF2B5EF4-FFF2-40B4-BE49-F238E27FC236}">
                <a16:creationId xmlns:a16="http://schemas.microsoft.com/office/drawing/2014/main" id="{8FF9B742-36D0-4B4F-B8C4-DDFDB97FE577}"/>
              </a:ext>
            </a:extLst>
          </p:cNvPr>
          <p:cNvPicPr>
            <a:picLocks noChangeAspect="1"/>
          </p:cNvPicPr>
          <p:nvPr/>
        </p:nvPicPr>
        <p:blipFill rotWithShape="1">
          <a:blip r:embed="rId4"/>
          <a:srcRect b="-494"/>
          <a:stretch/>
        </p:blipFill>
        <p:spPr>
          <a:xfrm>
            <a:off x="282134" y="1726937"/>
            <a:ext cx="10658475" cy="1368804"/>
          </a:xfrm>
          <a:prstGeom prst="rect">
            <a:avLst/>
          </a:prstGeom>
        </p:spPr>
      </p:pic>
      <p:cxnSp>
        <p:nvCxnSpPr>
          <p:cNvPr id="8" name="Straight Connector 7">
            <a:extLst>
              <a:ext uri="{FF2B5EF4-FFF2-40B4-BE49-F238E27FC236}">
                <a16:creationId xmlns:a16="http://schemas.microsoft.com/office/drawing/2014/main" id="{D04CF8E5-3DFB-42C0-99B2-3CA1412EA166}"/>
              </a:ext>
            </a:extLst>
          </p:cNvPr>
          <p:cNvCxnSpPr/>
          <p:nvPr/>
        </p:nvCxnSpPr>
        <p:spPr>
          <a:xfrm>
            <a:off x="4417763" y="2470174"/>
            <a:ext cx="716096"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812213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FDE72-7E28-4CE1-BD98-35AA39F70D0A}"/>
              </a:ext>
            </a:extLst>
          </p:cNvPr>
          <p:cNvSpPr>
            <a:spLocks noGrp="1"/>
          </p:cNvSpPr>
          <p:nvPr>
            <p:ph type="title"/>
          </p:nvPr>
        </p:nvSpPr>
        <p:spPr>
          <a:xfrm>
            <a:off x="838199" y="896279"/>
            <a:ext cx="10669622" cy="625567"/>
          </a:xfrm>
        </p:spPr>
        <p:txBody>
          <a:bodyPr/>
          <a:lstStyle/>
          <a:p>
            <a:r>
              <a:rPr lang="en-US" dirty="0"/>
              <a:t>Semantics – Application</a:t>
            </a:r>
          </a:p>
        </p:txBody>
      </p:sp>
      <p:sp>
        <p:nvSpPr>
          <p:cNvPr id="4" name="Slide Number Placeholder 3">
            <a:extLst>
              <a:ext uri="{FF2B5EF4-FFF2-40B4-BE49-F238E27FC236}">
                <a16:creationId xmlns:a16="http://schemas.microsoft.com/office/drawing/2014/main" id="{B4B50F45-2D30-4D3A-AAE4-239B110301AB}"/>
              </a:ext>
            </a:extLst>
          </p:cNvPr>
          <p:cNvSpPr>
            <a:spLocks noGrp="1"/>
          </p:cNvSpPr>
          <p:nvPr>
            <p:ph type="sldNum" idx="12"/>
          </p:nvPr>
        </p:nvSpPr>
        <p:spPr/>
        <p:txBody>
          <a:bodyPr/>
          <a:lstStyle/>
          <a:p>
            <a:pPr defTabSz="1219170">
              <a:buClr>
                <a:srgbClr val="000000"/>
              </a:buClr>
            </a:pPr>
            <a:r>
              <a:rPr lang="en-US" kern="0"/>
              <a:t>/   </a:t>
            </a:r>
            <a:fld id="{00000000-1234-1234-1234-123412341234}" type="slidenum">
              <a:rPr lang="en-US" kern="0" smtClean="0"/>
              <a:pPr defTabSz="1219170">
                <a:buClr>
                  <a:srgbClr val="000000"/>
                </a:buClr>
              </a:pPr>
              <a:t>81</a:t>
            </a:fld>
            <a:endParaRPr kern="0"/>
          </a:p>
        </p:txBody>
      </p:sp>
      <p:pic>
        <p:nvPicPr>
          <p:cNvPr id="6" name="Picture 5">
            <a:extLst>
              <a:ext uri="{FF2B5EF4-FFF2-40B4-BE49-F238E27FC236}">
                <a16:creationId xmlns:a16="http://schemas.microsoft.com/office/drawing/2014/main" id="{ED83470D-B983-45BD-A2AD-7DF9CC7A2E38}"/>
              </a:ext>
            </a:extLst>
          </p:cNvPr>
          <p:cNvPicPr>
            <a:picLocks noChangeAspect="1"/>
          </p:cNvPicPr>
          <p:nvPr/>
        </p:nvPicPr>
        <p:blipFill>
          <a:blip r:embed="rId3"/>
          <a:stretch>
            <a:fillRect/>
          </a:stretch>
        </p:blipFill>
        <p:spPr>
          <a:xfrm>
            <a:off x="271118" y="1521846"/>
            <a:ext cx="7705725" cy="1981200"/>
          </a:xfrm>
          <a:prstGeom prst="rect">
            <a:avLst/>
          </a:prstGeom>
        </p:spPr>
      </p:pic>
    </p:spTree>
    <p:extLst>
      <p:ext uri="{BB962C8B-B14F-4D97-AF65-F5344CB8AC3E}">
        <p14:creationId xmlns:p14="http://schemas.microsoft.com/office/powerpoint/2010/main" val="23347150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FDE72-7E28-4CE1-BD98-35AA39F70D0A}"/>
              </a:ext>
            </a:extLst>
          </p:cNvPr>
          <p:cNvSpPr>
            <a:spLocks noGrp="1"/>
          </p:cNvSpPr>
          <p:nvPr>
            <p:ph type="title"/>
          </p:nvPr>
        </p:nvSpPr>
        <p:spPr>
          <a:xfrm>
            <a:off x="838199" y="896279"/>
            <a:ext cx="10669622" cy="625567"/>
          </a:xfrm>
        </p:spPr>
        <p:txBody>
          <a:bodyPr/>
          <a:lstStyle/>
          <a:p>
            <a:r>
              <a:rPr lang="en-US" dirty="0"/>
              <a:t>Semantics – Application</a:t>
            </a:r>
          </a:p>
        </p:txBody>
      </p:sp>
      <p:sp>
        <p:nvSpPr>
          <p:cNvPr id="4" name="Slide Number Placeholder 3">
            <a:extLst>
              <a:ext uri="{FF2B5EF4-FFF2-40B4-BE49-F238E27FC236}">
                <a16:creationId xmlns:a16="http://schemas.microsoft.com/office/drawing/2014/main" id="{B4B50F45-2D30-4D3A-AAE4-239B110301AB}"/>
              </a:ext>
            </a:extLst>
          </p:cNvPr>
          <p:cNvSpPr>
            <a:spLocks noGrp="1"/>
          </p:cNvSpPr>
          <p:nvPr>
            <p:ph type="sldNum" idx="12"/>
          </p:nvPr>
        </p:nvSpPr>
        <p:spPr/>
        <p:txBody>
          <a:bodyPr/>
          <a:lstStyle/>
          <a:p>
            <a:pPr defTabSz="1219170">
              <a:buClr>
                <a:srgbClr val="000000"/>
              </a:buClr>
            </a:pPr>
            <a:r>
              <a:rPr lang="en-US" kern="0"/>
              <a:t>/   </a:t>
            </a:r>
            <a:fld id="{00000000-1234-1234-1234-123412341234}" type="slidenum">
              <a:rPr lang="en-US" kern="0" smtClean="0"/>
              <a:pPr defTabSz="1219170">
                <a:buClr>
                  <a:srgbClr val="000000"/>
                </a:buClr>
              </a:pPr>
              <a:t>82</a:t>
            </a:fld>
            <a:endParaRPr kern="0"/>
          </a:p>
        </p:txBody>
      </p:sp>
      <p:pic>
        <p:nvPicPr>
          <p:cNvPr id="6" name="Picture 5">
            <a:extLst>
              <a:ext uri="{FF2B5EF4-FFF2-40B4-BE49-F238E27FC236}">
                <a16:creationId xmlns:a16="http://schemas.microsoft.com/office/drawing/2014/main" id="{ED83470D-B983-45BD-A2AD-7DF9CC7A2E38}"/>
              </a:ext>
            </a:extLst>
          </p:cNvPr>
          <p:cNvPicPr>
            <a:picLocks noChangeAspect="1"/>
          </p:cNvPicPr>
          <p:nvPr/>
        </p:nvPicPr>
        <p:blipFill rotWithShape="1">
          <a:blip r:embed="rId3"/>
          <a:srcRect t="53862"/>
          <a:stretch/>
        </p:blipFill>
        <p:spPr>
          <a:xfrm>
            <a:off x="271118" y="2588964"/>
            <a:ext cx="7705725" cy="914082"/>
          </a:xfrm>
          <a:prstGeom prst="rect">
            <a:avLst/>
          </a:prstGeom>
        </p:spPr>
      </p:pic>
      <p:pic>
        <p:nvPicPr>
          <p:cNvPr id="7" name="Picture 6">
            <a:extLst>
              <a:ext uri="{FF2B5EF4-FFF2-40B4-BE49-F238E27FC236}">
                <a16:creationId xmlns:a16="http://schemas.microsoft.com/office/drawing/2014/main" id="{4718673E-3263-45F7-BAFC-06CC767F1B82}"/>
              </a:ext>
            </a:extLst>
          </p:cNvPr>
          <p:cNvPicPr>
            <a:picLocks noChangeAspect="1"/>
          </p:cNvPicPr>
          <p:nvPr/>
        </p:nvPicPr>
        <p:blipFill rotWithShape="1">
          <a:blip r:embed="rId4"/>
          <a:srcRect t="20091" b="71106"/>
          <a:stretch/>
        </p:blipFill>
        <p:spPr>
          <a:xfrm>
            <a:off x="388976" y="1857101"/>
            <a:ext cx="5553075" cy="396608"/>
          </a:xfrm>
          <a:prstGeom prst="rect">
            <a:avLst/>
          </a:prstGeom>
        </p:spPr>
      </p:pic>
      <p:cxnSp>
        <p:nvCxnSpPr>
          <p:cNvPr id="8" name="Straight Connector 7">
            <a:extLst>
              <a:ext uri="{FF2B5EF4-FFF2-40B4-BE49-F238E27FC236}">
                <a16:creationId xmlns:a16="http://schemas.microsoft.com/office/drawing/2014/main" id="{A703F0ED-FDD7-498B-B354-04F92848064E}"/>
              </a:ext>
            </a:extLst>
          </p:cNvPr>
          <p:cNvCxnSpPr>
            <a:cxnSpLocks/>
          </p:cNvCxnSpPr>
          <p:nvPr/>
        </p:nvCxnSpPr>
        <p:spPr>
          <a:xfrm>
            <a:off x="2203372" y="2253709"/>
            <a:ext cx="1167789"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01BE5EAB-705D-401A-B087-8F4BA8B4A24D}"/>
              </a:ext>
            </a:extLst>
          </p:cNvPr>
          <p:cNvCxnSpPr>
            <a:cxnSpLocks/>
          </p:cNvCxnSpPr>
          <p:nvPr/>
        </p:nvCxnSpPr>
        <p:spPr>
          <a:xfrm>
            <a:off x="1344057" y="3340507"/>
            <a:ext cx="5365215"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9105676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FDE72-7E28-4CE1-BD98-35AA39F70D0A}"/>
              </a:ext>
            </a:extLst>
          </p:cNvPr>
          <p:cNvSpPr>
            <a:spLocks noGrp="1"/>
          </p:cNvSpPr>
          <p:nvPr>
            <p:ph type="title"/>
          </p:nvPr>
        </p:nvSpPr>
        <p:spPr>
          <a:xfrm>
            <a:off x="838199" y="896279"/>
            <a:ext cx="10669622" cy="625567"/>
          </a:xfrm>
        </p:spPr>
        <p:txBody>
          <a:bodyPr/>
          <a:lstStyle/>
          <a:p>
            <a:r>
              <a:rPr lang="en-US" dirty="0"/>
              <a:t>Semantics – Application</a:t>
            </a:r>
          </a:p>
        </p:txBody>
      </p:sp>
      <p:sp>
        <p:nvSpPr>
          <p:cNvPr id="4" name="Slide Number Placeholder 3">
            <a:extLst>
              <a:ext uri="{FF2B5EF4-FFF2-40B4-BE49-F238E27FC236}">
                <a16:creationId xmlns:a16="http://schemas.microsoft.com/office/drawing/2014/main" id="{B4B50F45-2D30-4D3A-AAE4-239B110301AB}"/>
              </a:ext>
            </a:extLst>
          </p:cNvPr>
          <p:cNvSpPr>
            <a:spLocks noGrp="1"/>
          </p:cNvSpPr>
          <p:nvPr>
            <p:ph type="sldNum" idx="12"/>
          </p:nvPr>
        </p:nvSpPr>
        <p:spPr/>
        <p:txBody>
          <a:bodyPr/>
          <a:lstStyle/>
          <a:p>
            <a:pPr defTabSz="1219170">
              <a:buClr>
                <a:srgbClr val="000000"/>
              </a:buClr>
            </a:pPr>
            <a:r>
              <a:rPr lang="en-US" kern="0"/>
              <a:t>/   </a:t>
            </a:r>
            <a:fld id="{00000000-1234-1234-1234-123412341234}" type="slidenum">
              <a:rPr lang="en-US" kern="0" smtClean="0"/>
              <a:pPr defTabSz="1219170">
                <a:buClr>
                  <a:srgbClr val="000000"/>
                </a:buClr>
              </a:pPr>
              <a:t>83</a:t>
            </a:fld>
            <a:endParaRPr kern="0"/>
          </a:p>
        </p:txBody>
      </p:sp>
      <p:pic>
        <p:nvPicPr>
          <p:cNvPr id="6" name="Picture 5">
            <a:extLst>
              <a:ext uri="{FF2B5EF4-FFF2-40B4-BE49-F238E27FC236}">
                <a16:creationId xmlns:a16="http://schemas.microsoft.com/office/drawing/2014/main" id="{ED83470D-B983-45BD-A2AD-7DF9CC7A2E38}"/>
              </a:ext>
            </a:extLst>
          </p:cNvPr>
          <p:cNvPicPr>
            <a:picLocks noChangeAspect="1"/>
          </p:cNvPicPr>
          <p:nvPr/>
        </p:nvPicPr>
        <p:blipFill rotWithShape="1">
          <a:blip r:embed="rId3"/>
          <a:srcRect t="53862"/>
          <a:stretch/>
        </p:blipFill>
        <p:spPr>
          <a:xfrm>
            <a:off x="271118" y="2588964"/>
            <a:ext cx="7705725" cy="914082"/>
          </a:xfrm>
          <a:prstGeom prst="rect">
            <a:avLst/>
          </a:prstGeom>
        </p:spPr>
      </p:pic>
      <p:pic>
        <p:nvPicPr>
          <p:cNvPr id="5" name="Picture 4">
            <a:extLst>
              <a:ext uri="{FF2B5EF4-FFF2-40B4-BE49-F238E27FC236}">
                <a16:creationId xmlns:a16="http://schemas.microsoft.com/office/drawing/2014/main" id="{B3D587F5-4B44-4DC4-BC94-DA818127F018}"/>
              </a:ext>
            </a:extLst>
          </p:cNvPr>
          <p:cNvPicPr>
            <a:picLocks noChangeAspect="1"/>
          </p:cNvPicPr>
          <p:nvPr/>
        </p:nvPicPr>
        <p:blipFill>
          <a:blip r:embed="rId4"/>
          <a:stretch>
            <a:fillRect/>
          </a:stretch>
        </p:blipFill>
        <p:spPr>
          <a:xfrm>
            <a:off x="271118" y="3503046"/>
            <a:ext cx="9039225" cy="1543050"/>
          </a:xfrm>
          <a:prstGeom prst="rect">
            <a:avLst/>
          </a:prstGeom>
        </p:spPr>
      </p:pic>
    </p:spTree>
    <p:extLst>
      <p:ext uri="{BB962C8B-B14F-4D97-AF65-F5344CB8AC3E}">
        <p14:creationId xmlns:p14="http://schemas.microsoft.com/office/powerpoint/2010/main" val="381652511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FDE72-7E28-4CE1-BD98-35AA39F70D0A}"/>
              </a:ext>
            </a:extLst>
          </p:cNvPr>
          <p:cNvSpPr>
            <a:spLocks noGrp="1"/>
          </p:cNvSpPr>
          <p:nvPr>
            <p:ph type="title"/>
          </p:nvPr>
        </p:nvSpPr>
        <p:spPr>
          <a:xfrm>
            <a:off x="838199" y="896279"/>
            <a:ext cx="10669622" cy="625567"/>
          </a:xfrm>
        </p:spPr>
        <p:txBody>
          <a:bodyPr/>
          <a:lstStyle/>
          <a:p>
            <a:r>
              <a:rPr lang="en-US" dirty="0"/>
              <a:t>Semantics – Application</a:t>
            </a:r>
          </a:p>
        </p:txBody>
      </p:sp>
      <p:sp>
        <p:nvSpPr>
          <p:cNvPr id="4" name="Slide Number Placeholder 3">
            <a:extLst>
              <a:ext uri="{FF2B5EF4-FFF2-40B4-BE49-F238E27FC236}">
                <a16:creationId xmlns:a16="http://schemas.microsoft.com/office/drawing/2014/main" id="{B4B50F45-2D30-4D3A-AAE4-239B110301AB}"/>
              </a:ext>
            </a:extLst>
          </p:cNvPr>
          <p:cNvSpPr>
            <a:spLocks noGrp="1"/>
          </p:cNvSpPr>
          <p:nvPr>
            <p:ph type="sldNum" idx="12"/>
          </p:nvPr>
        </p:nvSpPr>
        <p:spPr/>
        <p:txBody>
          <a:bodyPr/>
          <a:lstStyle/>
          <a:p>
            <a:pPr defTabSz="1219170">
              <a:buClr>
                <a:srgbClr val="000000"/>
              </a:buClr>
            </a:pPr>
            <a:r>
              <a:rPr lang="en-US" kern="0"/>
              <a:t>/   </a:t>
            </a:r>
            <a:fld id="{00000000-1234-1234-1234-123412341234}" type="slidenum">
              <a:rPr lang="en-US" kern="0" smtClean="0"/>
              <a:pPr defTabSz="1219170">
                <a:buClr>
                  <a:srgbClr val="000000"/>
                </a:buClr>
              </a:pPr>
              <a:t>84</a:t>
            </a:fld>
            <a:endParaRPr kern="0"/>
          </a:p>
        </p:txBody>
      </p:sp>
      <p:pic>
        <p:nvPicPr>
          <p:cNvPr id="6" name="Picture 5">
            <a:extLst>
              <a:ext uri="{FF2B5EF4-FFF2-40B4-BE49-F238E27FC236}">
                <a16:creationId xmlns:a16="http://schemas.microsoft.com/office/drawing/2014/main" id="{4D8615D0-6C50-4CFA-BA21-4D563EF4FAA9}"/>
              </a:ext>
            </a:extLst>
          </p:cNvPr>
          <p:cNvPicPr>
            <a:picLocks noChangeAspect="1"/>
          </p:cNvPicPr>
          <p:nvPr/>
        </p:nvPicPr>
        <p:blipFill>
          <a:blip r:embed="rId3"/>
          <a:stretch>
            <a:fillRect/>
          </a:stretch>
        </p:blipFill>
        <p:spPr>
          <a:xfrm>
            <a:off x="719479" y="3271033"/>
            <a:ext cx="1914525" cy="866775"/>
          </a:xfrm>
          <a:prstGeom prst="rect">
            <a:avLst/>
          </a:prstGeom>
        </p:spPr>
      </p:pic>
      <p:pic>
        <p:nvPicPr>
          <p:cNvPr id="8" name="Picture 7">
            <a:extLst>
              <a:ext uri="{FF2B5EF4-FFF2-40B4-BE49-F238E27FC236}">
                <a16:creationId xmlns:a16="http://schemas.microsoft.com/office/drawing/2014/main" id="{1B25CC60-75D8-45C8-9860-C4471DE70504}"/>
              </a:ext>
            </a:extLst>
          </p:cNvPr>
          <p:cNvPicPr>
            <a:picLocks noChangeAspect="1"/>
          </p:cNvPicPr>
          <p:nvPr/>
        </p:nvPicPr>
        <p:blipFill>
          <a:blip r:embed="rId4"/>
          <a:stretch>
            <a:fillRect/>
          </a:stretch>
        </p:blipFill>
        <p:spPr>
          <a:xfrm>
            <a:off x="838199" y="1524599"/>
            <a:ext cx="1457325" cy="809625"/>
          </a:xfrm>
          <a:prstGeom prst="rect">
            <a:avLst/>
          </a:prstGeom>
        </p:spPr>
      </p:pic>
      <p:pic>
        <p:nvPicPr>
          <p:cNvPr id="10" name="Picture 9">
            <a:extLst>
              <a:ext uri="{FF2B5EF4-FFF2-40B4-BE49-F238E27FC236}">
                <a16:creationId xmlns:a16="http://schemas.microsoft.com/office/drawing/2014/main" id="{4A432B76-B39C-4686-BCD1-CEE030A026F8}"/>
              </a:ext>
            </a:extLst>
          </p:cNvPr>
          <p:cNvPicPr>
            <a:picLocks noChangeAspect="1"/>
          </p:cNvPicPr>
          <p:nvPr/>
        </p:nvPicPr>
        <p:blipFill>
          <a:blip r:embed="rId5"/>
          <a:stretch>
            <a:fillRect/>
          </a:stretch>
        </p:blipFill>
        <p:spPr>
          <a:xfrm>
            <a:off x="1185861" y="2400300"/>
            <a:ext cx="762000" cy="1028700"/>
          </a:xfrm>
          <a:prstGeom prst="rect">
            <a:avLst/>
          </a:prstGeom>
        </p:spPr>
      </p:pic>
    </p:spTree>
    <p:extLst>
      <p:ext uri="{BB962C8B-B14F-4D97-AF65-F5344CB8AC3E}">
        <p14:creationId xmlns:p14="http://schemas.microsoft.com/office/powerpoint/2010/main" val="252700082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FDE72-7E28-4CE1-BD98-35AA39F70D0A}"/>
              </a:ext>
            </a:extLst>
          </p:cNvPr>
          <p:cNvSpPr>
            <a:spLocks noGrp="1"/>
          </p:cNvSpPr>
          <p:nvPr>
            <p:ph type="title"/>
          </p:nvPr>
        </p:nvSpPr>
        <p:spPr>
          <a:xfrm>
            <a:off x="838199" y="896279"/>
            <a:ext cx="10669622" cy="625567"/>
          </a:xfrm>
        </p:spPr>
        <p:txBody>
          <a:bodyPr/>
          <a:lstStyle/>
          <a:p>
            <a:r>
              <a:rPr lang="en-US" dirty="0"/>
              <a:t>Semantics – Application</a:t>
            </a:r>
          </a:p>
        </p:txBody>
      </p:sp>
      <p:sp>
        <p:nvSpPr>
          <p:cNvPr id="4" name="Slide Number Placeholder 3">
            <a:extLst>
              <a:ext uri="{FF2B5EF4-FFF2-40B4-BE49-F238E27FC236}">
                <a16:creationId xmlns:a16="http://schemas.microsoft.com/office/drawing/2014/main" id="{B4B50F45-2D30-4D3A-AAE4-239B110301AB}"/>
              </a:ext>
            </a:extLst>
          </p:cNvPr>
          <p:cNvSpPr>
            <a:spLocks noGrp="1"/>
          </p:cNvSpPr>
          <p:nvPr>
            <p:ph type="sldNum" idx="12"/>
          </p:nvPr>
        </p:nvSpPr>
        <p:spPr/>
        <p:txBody>
          <a:bodyPr/>
          <a:lstStyle/>
          <a:p>
            <a:pPr defTabSz="1219170">
              <a:buClr>
                <a:srgbClr val="000000"/>
              </a:buClr>
            </a:pPr>
            <a:r>
              <a:rPr lang="en-US" kern="0"/>
              <a:t>/   </a:t>
            </a:r>
            <a:fld id="{00000000-1234-1234-1234-123412341234}" type="slidenum">
              <a:rPr lang="en-US" kern="0" smtClean="0"/>
              <a:pPr defTabSz="1219170">
                <a:buClr>
                  <a:srgbClr val="000000"/>
                </a:buClr>
              </a:pPr>
              <a:t>85</a:t>
            </a:fld>
            <a:endParaRPr kern="0"/>
          </a:p>
        </p:txBody>
      </p:sp>
      <p:pic>
        <p:nvPicPr>
          <p:cNvPr id="6" name="Picture 5">
            <a:extLst>
              <a:ext uri="{FF2B5EF4-FFF2-40B4-BE49-F238E27FC236}">
                <a16:creationId xmlns:a16="http://schemas.microsoft.com/office/drawing/2014/main" id="{4D8615D0-6C50-4CFA-BA21-4D563EF4FAA9}"/>
              </a:ext>
            </a:extLst>
          </p:cNvPr>
          <p:cNvPicPr>
            <a:picLocks noChangeAspect="1"/>
          </p:cNvPicPr>
          <p:nvPr/>
        </p:nvPicPr>
        <p:blipFill>
          <a:blip r:embed="rId3"/>
          <a:stretch>
            <a:fillRect/>
          </a:stretch>
        </p:blipFill>
        <p:spPr>
          <a:xfrm>
            <a:off x="684179" y="1521846"/>
            <a:ext cx="1914525" cy="866775"/>
          </a:xfrm>
          <a:prstGeom prst="rect">
            <a:avLst/>
          </a:prstGeom>
        </p:spPr>
      </p:pic>
      <p:pic>
        <p:nvPicPr>
          <p:cNvPr id="5" name="Picture 4">
            <a:extLst>
              <a:ext uri="{FF2B5EF4-FFF2-40B4-BE49-F238E27FC236}">
                <a16:creationId xmlns:a16="http://schemas.microsoft.com/office/drawing/2014/main" id="{5805BEF1-49A9-4FDA-99CC-81191778C84C}"/>
              </a:ext>
            </a:extLst>
          </p:cNvPr>
          <p:cNvPicPr>
            <a:picLocks noChangeAspect="1"/>
          </p:cNvPicPr>
          <p:nvPr/>
        </p:nvPicPr>
        <p:blipFill>
          <a:blip r:embed="rId4"/>
          <a:stretch>
            <a:fillRect/>
          </a:stretch>
        </p:blipFill>
        <p:spPr>
          <a:xfrm>
            <a:off x="684179" y="2400300"/>
            <a:ext cx="7962900" cy="1028700"/>
          </a:xfrm>
          <a:prstGeom prst="rect">
            <a:avLst/>
          </a:prstGeom>
        </p:spPr>
      </p:pic>
    </p:spTree>
    <p:extLst>
      <p:ext uri="{BB962C8B-B14F-4D97-AF65-F5344CB8AC3E}">
        <p14:creationId xmlns:p14="http://schemas.microsoft.com/office/powerpoint/2010/main" val="193829674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FDE72-7E28-4CE1-BD98-35AA39F70D0A}"/>
              </a:ext>
            </a:extLst>
          </p:cNvPr>
          <p:cNvSpPr>
            <a:spLocks noGrp="1"/>
          </p:cNvSpPr>
          <p:nvPr>
            <p:ph type="title"/>
          </p:nvPr>
        </p:nvSpPr>
        <p:spPr>
          <a:xfrm>
            <a:off x="838199" y="896279"/>
            <a:ext cx="10669622" cy="625567"/>
          </a:xfrm>
        </p:spPr>
        <p:txBody>
          <a:bodyPr/>
          <a:lstStyle/>
          <a:p>
            <a:r>
              <a:rPr lang="en-US" dirty="0"/>
              <a:t>Semantics – Application</a:t>
            </a:r>
          </a:p>
        </p:txBody>
      </p:sp>
      <p:sp>
        <p:nvSpPr>
          <p:cNvPr id="4" name="Slide Number Placeholder 3">
            <a:extLst>
              <a:ext uri="{FF2B5EF4-FFF2-40B4-BE49-F238E27FC236}">
                <a16:creationId xmlns:a16="http://schemas.microsoft.com/office/drawing/2014/main" id="{B4B50F45-2D30-4D3A-AAE4-239B110301AB}"/>
              </a:ext>
            </a:extLst>
          </p:cNvPr>
          <p:cNvSpPr>
            <a:spLocks noGrp="1"/>
          </p:cNvSpPr>
          <p:nvPr>
            <p:ph type="sldNum" idx="12"/>
          </p:nvPr>
        </p:nvSpPr>
        <p:spPr/>
        <p:txBody>
          <a:bodyPr/>
          <a:lstStyle/>
          <a:p>
            <a:pPr defTabSz="1219170">
              <a:buClr>
                <a:srgbClr val="000000"/>
              </a:buClr>
            </a:pPr>
            <a:r>
              <a:rPr lang="en-US" kern="0"/>
              <a:t>/   </a:t>
            </a:r>
            <a:fld id="{00000000-1234-1234-1234-123412341234}" type="slidenum">
              <a:rPr lang="en-US" kern="0" smtClean="0"/>
              <a:pPr defTabSz="1219170">
                <a:buClr>
                  <a:srgbClr val="000000"/>
                </a:buClr>
              </a:pPr>
              <a:t>86</a:t>
            </a:fld>
            <a:endParaRPr kern="0"/>
          </a:p>
        </p:txBody>
      </p:sp>
      <p:pic>
        <p:nvPicPr>
          <p:cNvPr id="6" name="Picture 5">
            <a:extLst>
              <a:ext uri="{FF2B5EF4-FFF2-40B4-BE49-F238E27FC236}">
                <a16:creationId xmlns:a16="http://schemas.microsoft.com/office/drawing/2014/main" id="{4D8615D0-6C50-4CFA-BA21-4D563EF4FAA9}"/>
              </a:ext>
            </a:extLst>
          </p:cNvPr>
          <p:cNvPicPr>
            <a:picLocks noChangeAspect="1"/>
          </p:cNvPicPr>
          <p:nvPr/>
        </p:nvPicPr>
        <p:blipFill>
          <a:blip r:embed="rId3"/>
          <a:stretch>
            <a:fillRect/>
          </a:stretch>
        </p:blipFill>
        <p:spPr>
          <a:xfrm>
            <a:off x="684179" y="1521846"/>
            <a:ext cx="1914525" cy="866775"/>
          </a:xfrm>
          <a:prstGeom prst="rect">
            <a:avLst/>
          </a:prstGeom>
        </p:spPr>
      </p:pic>
      <p:pic>
        <p:nvPicPr>
          <p:cNvPr id="5" name="Picture 4">
            <a:extLst>
              <a:ext uri="{FF2B5EF4-FFF2-40B4-BE49-F238E27FC236}">
                <a16:creationId xmlns:a16="http://schemas.microsoft.com/office/drawing/2014/main" id="{5805BEF1-49A9-4FDA-99CC-81191778C84C}"/>
              </a:ext>
            </a:extLst>
          </p:cNvPr>
          <p:cNvPicPr>
            <a:picLocks noChangeAspect="1"/>
          </p:cNvPicPr>
          <p:nvPr/>
        </p:nvPicPr>
        <p:blipFill>
          <a:blip r:embed="rId4"/>
          <a:stretch>
            <a:fillRect/>
          </a:stretch>
        </p:blipFill>
        <p:spPr>
          <a:xfrm>
            <a:off x="684179" y="2400300"/>
            <a:ext cx="7962900" cy="1028700"/>
          </a:xfrm>
          <a:prstGeom prst="rect">
            <a:avLst/>
          </a:prstGeom>
        </p:spPr>
      </p:pic>
    </p:spTree>
    <p:extLst>
      <p:ext uri="{BB962C8B-B14F-4D97-AF65-F5344CB8AC3E}">
        <p14:creationId xmlns:p14="http://schemas.microsoft.com/office/powerpoint/2010/main" val="52584004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FDE72-7E28-4CE1-BD98-35AA39F70D0A}"/>
              </a:ext>
            </a:extLst>
          </p:cNvPr>
          <p:cNvSpPr>
            <a:spLocks noGrp="1"/>
          </p:cNvSpPr>
          <p:nvPr>
            <p:ph type="title"/>
          </p:nvPr>
        </p:nvSpPr>
        <p:spPr>
          <a:xfrm>
            <a:off x="838199" y="896279"/>
            <a:ext cx="10669622" cy="625567"/>
          </a:xfrm>
        </p:spPr>
        <p:txBody>
          <a:bodyPr/>
          <a:lstStyle/>
          <a:p>
            <a:r>
              <a:rPr lang="en-US" dirty="0"/>
              <a:t>Semantics – Application</a:t>
            </a:r>
          </a:p>
        </p:txBody>
      </p:sp>
      <p:sp>
        <p:nvSpPr>
          <p:cNvPr id="4" name="Slide Number Placeholder 3">
            <a:extLst>
              <a:ext uri="{FF2B5EF4-FFF2-40B4-BE49-F238E27FC236}">
                <a16:creationId xmlns:a16="http://schemas.microsoft.com/office/drawing/2014/main" id="{B4B50F45-2D30-4D3A-AAE4-239B110301AB}"/>
              </a:ext>
            </a:extLst>
          </p:cNvPr>
          <p:cNvSpPr>
            <a:spLocks noGrp="1"/>
          </p:cNvSpPr>
          <p:nvPr>
            <p:ph type="sldNum" idx="12"/>
          </p:nvPr>
        </p:nvSpPr>
        <p:spPr/>
        <p:txBody>
          <a:bodyPr/>
          <a:lstStyle/>
          <a:p>
            <a:pPr defTabSz="1219170">
              <a:buClr>
                <a:srgbClr val="000000"/>
              </a:buClr>
            </a:pPr>
            <a:r>
              <a:rPr lang="en-US" kern="0"/>
              <a:t>/   </a:t>
            </a:r>
            <a:fld id="{00000000-1234-1234-1234-123412341234}" type="slidenum">
              <a:rPr lang="en-US" kern="0" smtClean="0"/>
              <a:pPr defTabSz="1219170">
                <a:buClr>
                  <a:srgbClr val="000000"/>
                </a:buClr>
              </a:pPr>
              <a:t>87</a:t>
            </a:fld>
            <a:endParaRPr kern="0"/>
          </a:p>
        </p:txBody>
      </p:sp>
      <p:pic>
        <p:nvPicPr>
          <p:cNvPr id="7" name="Picture 6">
            <a:extLst>
              <a:ext uri="{FF2B5EF4-FFF2-40B4-BE49-F238E27FC236}">
                <a16:creationId xmlns:a16="http://schemas.microsoft.com/office/drawing/2014/main" id="{ABA2F88C-877E-44E9-8A13-695DA27F7C34}"/>
              </a:ext>
            </a:extLst>
          </p:cNvPr>
          <p:cNvPicPr>
            <a:picLocks noChangeAspect="1"/>
          </p:cNvPicPr>
          <p:nvPr/>
        </p:nvPicPr>
        <p:blipFill>
          <a:blip r:embed="rId3"/>
          <a:stretch>
            <a:fillRect/>
          </a:stretch>
        </p:blipFill>
        <p:spPr>
          <a:xfrm>
            <a:off x="838199" y="2433637"/>
            <a:ext cx="8934450" cy="1990725"/>
          </a:xfrm>
          <a:prstGeom prst="rect">
            <a:avLst/>
          </a:prstGeom>
        </p:spPr>
      </p:pic>
    </p:spTree>
    <p:extLst>
      <p:ext uri="{BB962C8B-B14F-4D97-AF65-F5344CB8AC3E}">
        <p14:creationId xmlns:p14="http://schemas.microsoft.com/office/powerpoint/2010/main" val="158146699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FDE72-7E28-4CE1-BD98-35AA39F70D0A}"/>
              </a:ext>
            </a:extLst>
          </p:cNvPr>
          <p:cNvSpPr>
            <a:spLocks noGrp="1"/>
          </p:cNvSpPr>
          <p:nvPr>
            <p:ph type="title"/>
          </p:nvPr>
        </p:nvSpPr>
        <p:spPr>
          <a:xfrm>
            <a:off x="838199" y="896279"/>
            <a:ext cx="10669622" cy="625567"/>
          </a:xfrm>
        </p:spPr>
        <p:txBody>
          <a:bodyPr/>
          <a:lstStyle/>
          <a:p>
            <a:r>
              <a:rPr lang="en-US" dirty="0"/>
              <a:t>Semantics – Application</a:t>
            </a:r>
          </a:p>
        </p:txBody>
      </p:sp>
      <p:sp>
        <p:nvSpPr>
          <p:cNvPr id="4" name="Slide Number Placeholder 3">
            <a:extLst>
              <a:ext uri="{FF2B5EF4-FFF2-40B4-BE49-F238E27FC236}">
                <a16:creationId xmlns:a16="http://schemas.microsoft.com/office/drawing/2014/main" id="{B4B50F45-2D30-4D3A-AAE4-239B110301AB}"/>
              </a:ext>
            </a:extLst>
          </p:cNvPr>
          <p:cNvSpPr>
            <a:spLocks noGrp="1"/>
          </p:cNvSpPr>
          <p:nvPr>
            <p:ph type="sldNum" idx="12"/>
          </p:nvPr>
        </p:nvSpPr>
        <p:spPr/>
        <p:txBody>
          <a:bodyPr/>
          <a:lstStyle/>
          <a:p>
            <a:pPr defTabSz="1219170">
              <a:buClr>
                <a:srgbClr val="000000"/>
              </a:buClr>
            </a:pPr>
            <a:r>
              <a:rPr lang="en-US" kern="0"/>
              <a:t>/   </a:t>
            </a:r>
            <a:fld id="{00000000-1234-1234-1234-123412341234}" type="slidenum">
              <a:rPr lang="en-US" kern="0" smtClean="0"/>
              <a:pPr defTabSz="1219170">
                <a:buClr>
                  <a:srgbClr val="000000"/>
                </a:buClr>
              </a:pPr>
              <a:t>88</a:t>
            </a:fld>
            <a:endParaRPr kern="0"/>
          </a:p>
        </p:txBody>
      </p:sp>
      <p:pic>
        <p:nvPicPr>
          <p:cNvPr id="7" name="Picture 6">
            <a:extLst>
              <a:ext uri="{FF2B5EF4-FFF2-40B4-BE49-F238E27FC236}">
                <a16:creationId xmlns:a16="http://schemas.microsoft.com/office/drawing/2014/main" id="{ABA2F88C-877E-44E9-8A13-695DA27F7C34}"/>
              </a:ext>
            </a:extLst>
          </p:cNvPr>
          <p:cNvPicPr>
            <a:picLocks noChangeAspect="1"/>
          </p:cNvPicPr>
          <p:nvPr/>
        </p:nvPicPr>
        <p:blipFill rotWithShape="1">
          <a:blip r:embed="rId3"/>
          <a:srcRect t="57911"/>
          <a:stretch/>
        </p:blipFill>
        <p:spPr>
          <a:xfrm>
            <a:off x="563879" y="1727200"/>
            <a:ext cx="8934450" cy="837882"/>
          </a:xfrm>
          <a:prstGeom prst="rect">
            <a:avLst/>
          </a:prstGeom>
        </p:spPr>
      </p:pic>
      <p:pic>
        <p:nvPicPr>
          <p:cNvPr id="5" name="Picture 4">
            <a:extLst>
              <a:ext uri="{FF2B5EF4-FFF2-40B4-BE49-F238E27FC236}">
                <a16:creationId xmlns:a16="http://schemas.microsoft.com/office/drawing/2014/main" id="{5B48B792-059B-4EC5-AC87-214CA57AC987}"/>
              </a:ext>
            </a:extLst>
          </p:cNvPr>
          <p:cNvPicPr>
            <a:picLocks noChangeAspect="1"/>
          </p:cNvPicPr>
          <p:nvPr/>
        </p:nvPicPr>
        <p:blipFill rotWithShape="1">
          <a:blip r:embed="rId4"/>
          <a:srcRect b="-494"/>
          <a:stretch/>
        </p:blipFill>
        <p:spPr>
          <a:xfrm>
            <a:off x="424374" y="3225876"/>
            <a:ext cx="10658475" cy="1368804"/>
          </a:xfrm>
          <a:prstGeom prst="rect">
            <a:avLst/>
          </a:prstGeom>
        </p:spPr>
      </p:pic>
      <p:cxnSp>
        <p:nvCxnSpPr>
          <p:cNvPr id="6" name="Straight Connector 5">
            <a:extLst>
              <a:ext uri="{FF2B5EF4-FFF2-40B4-BE49-F238E27FC236}">
                <a16:creationId xmlns:a16="http://schemas.microsoft.com/office/drawing/2014/main" id="{1BCF1996-6988-4F68-AF54-F609C4810015}"/>
              </a:ext>
            </a:extLst>
          </p:cNvPr>
          <p:cNvCxnSpPr>
            <a:cxnSpLocks/>
          </p:cNvCxnSpPr>
          <p:nvPr/>
        </p:nvCxnSpPr>
        <p:spPr>
          <a:xfrm>
            <a:off x="7713413" y="4592547"/>
            <a:ext cx="3569832"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2147382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FDE72-7E28-4CE1-BD98-35AA39F70D0A}"/>
              </a:ext>
            </a:extLst>
          </p:cNvPr>
          <p:cNvSpPr>
            <a:spLocks noGrp="1"/>
          </p:cNvSpPr>
          <p:nvPr>
            <p:ph type="title"/>
          </p:nvPr>
        </p:nvSpPr>
        <p:spPr>
          <a:xfrm>
            <a:off x="838199" y="896279"/>
            <a:ext cx="10669622" cy="625567"/>
          </a:xfrm>
        </p:spPr>
        <p:txBody>
          <a:bodyPr/>
          <a:lstStyle/>
          <a:p>
            <a:r>
              <a:rPr lang="en-US" dirty="0"/>
              <a:t>Semantics – Application</a:t>
            </a:r>
          </a:p>
        </p:txBody>
      </p:sp>
      <p:sp>
        <p:nvSpPr>
          <p:cNvPr id="4" name="Slide Number Placeholder 3">
            <a:extLst>
              <a:ext uri="{FF2B5EF4-FFF2-40B4-BE49-F238E27FC236}">
                <a16:creationId xmlns:a16="http://schemas.microsoft.com/office/drawing/2014/main" id="{B4B50F45-2D30-4D3A-AAE4-239B110301AB}"/>
              </a:ext>
            </a:extLst>
          </p:cNvPr>
          <p:cNvSpPr>
            <a:spLocks noGrp="1"/>
          </p:cNvSpPr>
          <p:nvPr>
            <p:ph type="sldNum" idx="12"/>
          </p:nvPr>
        </p:nvSpPr>
        <p:spPr/>
        <p:txBody>
          <a:bodyPr/>
          <a:lstStyle/>
          <a:p>
            <a:pPr defTabSz="1219170">
              <a:buClr>
                <a:srgbClr val="000000"/>
              </a:buClr>
            </a:pPr>
            <a:r>
              <a:rPr lang="en-US" kern="0"/>
              <a:t>/   </a:t>
            </a:r>
            <a:fld id="{00000000-1234-1234-1234-123412341234}" type="slidenum">
              <a:rPr lang="en-US" kern="0" smtClean="0"/>
              <a:pPr defTabSz="1219170">
                <a:buClr>
                  <a:srgbClr val="000000"/>
                </a:buClr>
              </a:pPr>
              <a:t>89</a:t>
            </a:fld>
            <a:endParaRPr kern="0"/>
          </a:p>
        </p:txBody>
      </p:sp>
      <p:pic>
        <p:nvPicPr>
          <p:cNvPr id="7" name="Picture 6">
            <a:extLst>
              <a:ext uri="{FF2B5EF4-FFF2-40B4-BE49-F238E27FC236}">
                <a16:creationId xmlns:a16="http://schemas.microsoft.com/office/drawing/2014/main" id="{ABA2F88C-877E-44E9-8A13-695DA27F7C34}"/>
              </a:ext>
            </a:extLst>
          </p:cNvPr>
          <p:cNvPicPr>
            <a:picLocks noChangeAspect="1"/>
          </p:cNvPicPr>
          <p:nvPr/>
        </p:nvPicPr>
        <p:blipFill rotWithShape="1">
          <a:blip r:embed="rId3"/>
          <a:srcRect t="57911"/>
          <a:stretch/>
        </p:blipFill>
        <p:spPr>
          <a:xfrm>
            <a:off x="563879" y="1727200"/>
            <a:ext cx="8934450" cy="837882"/>
          </a:xfrm>
          <a:prstGeom prst="rect">
            <a:avLst/>
          </a:prstGeom>
        </p:spPr>
      </p:pic>
      <p:pic>
        <p:nvPicPr>
          <p:cNvPr id="8" name="Picture 7">
            <a:extLst>
              <a:ext uri="{FF2B5EF4-FFF2-40B4-BE49-F238E27FC236}">
                <a16:creationId xmlns:a16="http://schemas.microsoft.com/office/drawing/2014/main" id="{55D295BE-D551-45E8-AEE7-ED42A14A8856}"/>
              </a:ext>
            </a:extLst>
          </p:cNvPr>
          <p:cNvPicPr>
            <a:picLocks noChangeAspect="1"/>
          </p:cNvPicPr>
          <p:nvPr/>
        </p:nvPicPr>
        <p:blipFill rotWithShape="1">
          <a:blip r:embed="rId4"/>
          <a:srcRect t="20091" b="71106"/>
          <a:stretch/>
        </p:blipFill>
        <p:spPr>
          <a:xfrm>
            <a:off x="5428336" y="3032392"/>
            <a:ext cx="5553075" cy="396608"/>
          </a:xfrm>
          <a:prstGeom prst="rect">
            <a:avLst/>
          </a:prstGeom>
        </p:spPr>
      </p:pic>
      <p:cxnSp>
        <p:nvCxnSpPr>
          <p:cNvPr id="9" name="Straight Connector 8">
            <a:extLst>
              <a:ext uri="{FF2B5EF4-FFF2-40B4-BE49-F238E27FC236}">
                <a16:creationId xmlns:a16="http://schemas.microsoft.com/office/drawing/2014/main" id="{0293C6CC-9038-4E02-A7E5-524C074C9A3F}"/>
              </a:ext>
            </a:extLst>
          </p:cNvPr>
          <p:cNvCxnSpPr>
            <a:cxnSpLocks/>
          </p:cNvCxnSpPr>
          <p:nvPr/>
        </p:nvCxnSpPr>
        <p:spPr>
          <a:xfrm>
            <a:off x="9244252" y="3454400"/>
            <a:ext cx="1167789"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04212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FDE72-7E28-4CE1-BD98-35AA39F70D0A}"/>
              </a:ext>
            </a:extLst>
          </p:cNvPr>
          <p:cNvSpPr>
            <a:spLocks noGrp="1"/>
          </p:cNvSpPr>
          <p:nvPr>
            <p:ph type="title"/>
          </p:nvPr>
        </p:nvSpPr>
        <p:spPr>
          <a:xfrm>
            <a:off x="838199" y="896279"/>
            <a:ext cx="10669622" cy="625567"/>
          </a:xfrm>
        </p:spPr>
        <p:txBody>
          <a:bodyPr/>
          <a:lstStyle/>
          <a:p>
            <a:r>
              <a:rPr lang="en-US" dirty="0"/>
              <a:t>Minimizing assumptions</a:t>
            </a:r>
          </a:p>
        </p:txBody>
      </p:sp>
      <p:sp>
        <p:nvSpPr>
          <p:cNvPr id="4" name="Slide Number Placeholder 3">
            <a:extLst>
              <a:ext uri="{FF2B5EF4-FFF2-40B4-BE49-F238E27FC236}">
                <a16:creationId xmlns:a16="http://schemas.microsoft.com/office/drawing/2014/main" id="{B4B50F45-2D30-4D3A-AAE4-239B110301AB}"/>
              </a:ext>
            </a:extLst>
          </p:cNvPr>
          <p:cNvSpPr>
            <a:spLocks noGrp="1"/>
          </p:cNvSpPr>
          <p:nvPr>
            <p:ph type="sldNum" idx="12"/>
          </p:nvPr>
        </p:nvSpPr>
        <p:spPr/>
        <p:txBody>
          <a:bodyPr/>
          <a:lstStyle/>
          <a:p>
            <a:pPr defTabSz="1219170">
              <a:buClr>
                <a:srgbClr val="000000"/>
              </a:buClr>
            </a:pPr>
            <a:r>
              <a:rPr lang="en-US" kern="0"/>
              <a:t>/   </a:t>
            </a:r>
            <a:fld id="{00000000-1234-1234-1234-123412341234}" type="slidenum">
              <a:rPr lang="en-US" kern="0" smtClean="0"/>
              <a:pPr defTabSz="1219170">
                <a:buClr>
                  <a:srgbClr val="000000"/>
                </a:buClr>
              </a:pPr>
              <a:t>9</a:t>
            </a:fld>
            <a:endParaRPr kern="0"/>
          </a:p>
        </p:txBody>
      </p:sp>
      <p:pic>
        <p:nvPicPr>
          <p:cNvPr id="8" name="Picture 7">
            <a:extLst>
              <a:ext uri="{FF2B5EF4-FFF2-40B4-BE49-F238E27FC236}">
                <a16:creationId xmlns:a16="http://schemas.microsoft.com/office/drawing/2014/main" id="{64EA69F0-974B-47B0-979C-1952DC909DB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33059" y="1903775"/>
            <a:ext cx="9925882" cy="3050450"/>
          </a:xfrm>
          <a:prstGeom prst="rect">
            <a:avLst/>
          </a:prstGeom>
        </p:spPr>
      </p:pic>
    </p:spTree>
    <p:extLst>
      <p:ext uri="{BB962C8B-B14F-4D97-AF65-F5344CB8AC3E}">
        <p14:creationId xmlns:p14="http://schemas.microsoft.com/office/powerpoint/2010/main" val="279571130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FDE72-7E28-4CE1-BD98-35AA39F70D0A}"/>
              </a:ext>
            </a:extLst>
          </p:cNvPr>
          <p:cNvSpPr>
            <a:spLocks noGrp="1"/>
          </p:cNvSpPr>
          <p:nvPr>
            <p:ph type="title"/>
          </p:nvPr>
        </p:nvSpPr>
        <p:spPr>
          <a:xfrm>
            <a:off x="838199" y="896279"/>
            <a:ext cx="10669622" cy="625567"/>
          </a:xfrm>
        </p:spPr>
        <p:txBody>
          <a:bodyPr/>
          <a:lstStyle/>
          <a:p>
            <a:r>
              <a:rPr lang="en-US" dirty="0"/>
              <a:t>Semantics – Application</a:t>
            </a:r>
          </a:p>
        </p:txBody>
      </p:sp>
      <p:sp>
        <p:nvSpPr>
          <p:cNvPr id="4" name="Slide Number Placeholder 3">
            <a:extLst>
              <a:ext uri="{FF2B5EF4-FFF2-40B4-BE49-F238E27FC236}">
                <a16:creationId xmlns:a16="http://schemas.microsoft.com/office/drawing/2014/main" id="{B4B50F45-2D30-4D3A-AAE4-239B110301AB}"/>
              </a:ext>
            </a:extLst>
          </p:cNvPr>
          <p:cNvSpPr>
            <a:spLocks noGrp="1"/>
          </p:cNvSpPr>
          <p:nvPr>
            <p:ph type="sldNum" idx="12"/>
          </p:nvPr>
        </p:nvSpPr>
        <p:spPr/>
        <p:txBody>
          <a:bodyPr/>
          <a:lstStyle/>
          <a:p>
            <a:pPr defTabSz="1219170">
              <a:buClr>
                <a:srgbClr val="000000"/>
              </a:buClr>
            </a:pPr>
            <a:r>
              <a:rPr lang="en-US" kern="0"/>
              <a:t>/   </a:t>
            </a:r>
            <a:fld id="{00000000-1234-1234-1234-123412341234}" type="slidenum">
              <a:rPr lang="en-US" kern="0" smtClean="0"/>
              <a:pPr defTabSz="1219170">
                <a:buClr>
                  <a:srgbClr val="000000"/>
                </a:buClr>
              </a:pPr>
              <a:t>90</a:t>
            </a:fld>
            <a:endParaRPr kern="0"/>
          </a:p>
        </p:txBody>
      </p:sp>
      <p:pic>
        <p:nvPicPr>
          <p:cNvPr id="10" name="Picture 9">
            <a:extLst>
              <a:ext uri="{FF2B5EF4-FFF2-40B4-BE49-F238E27FC236}">
                <a16:creationId xmlns:a16="http://schemas.microsoft.com/office/drawing/2014/main" id="{977754BE-2766-4E65-975C-A48565225392}"/>
              </a:ext>
            </a:extLst>
          </p:cNvPr>
          <p:cNvPicPr>
            <a:picLocks noChangeAspect="1"/>
          </p:cNvPicPr>
          <p:nvPr/>
        </p:nvPicPr>
        <p:blipFill rotWithShape="1">
          <a:blip r:embed="rId3"/>
          <a:srcRect t="56549"/>
          <a:stretch/>
        </p:blipFill>
        <p:spPr>
          <a:xfrm>
            <a:off x="576262" y="1491137"/>
            <a:ext cx="11039475" cy="1196091"/>
          </a:xfrm>
          <a:prstGeom prst="rect">
            <a:avLst/>
          </a:prstGeom>
        </p:spPr>
      </p:pic>
    </p:spTree>
    <p:extLst>
      <p:ext uri="{BB962C8B-B14F-4D97-AF65-F5344CB8AC3E}">
        <p14:creationId xmlns:p14="http://schemas.microsoft.com/office/powerpoint/2010/main" val="315259056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FDE72-7E28-4CE1-BD98-35AA39F70D0A}"/>
              </a:ext>
            </a:extLst>
          </p:cNvPr>
          <p:cNvSpPr>
            <a:spLocks noGrp="1"/>
          </p:cNvSpPr>
          <p:nvPr>
            <p:ph type="title"/>
          </p:nvPr>
        </p:nvSpPr>
        <p:spPr>
          <a:xfrm>
            <a:off x="838199" y="896279"/>
            <a:ext cx="10669622" cy="625567"/>
          </a:xfrm>
        </p:spPr>
        <p:txBody>
          <a:bodyPr/>
          <a:lstStyle/>
          <a:p>
            <a:r>
              <a:rPr lang="en-US" dirty="0"/>
              <a:t>Semantics – Application</a:t>
            </a:r>
          </a:p>
        </p:txBody>
      </p:sp>
      <p:sp>
        <p:nvSpPr>
          <p:cNvPr id="4" name="Slide Number Placeholder 3">
            <a:extLst>
              <a:ext uri="{FF2B5EF4-FFF2-40B4-BE49-F238E27FC236}">
                <a16:creationId xmlns:a16="http://schemas.microsoft.com/office/drawing/2014/main" id="{B4B50F45-2D30-4D3A-AAE4-239B110301AB}"/>
              </a:ext>
            </a:extLst>
          </p:cNvPr>
          <p:cNvSpPr>
            <a:spLocks noGrp="1"/>
          </p:cNvSpPr>
          <p:nvPr>
            <p:ph type="sldNum" idx="12"/>
          </p:nvPr>
        </p:nvSpPr>
        <p:spPr/>
        <p:txBody>
          <a:bodyPr/>
          <a:lstStyle/>
          <a:p>
            <a:pPr defTabSz="1219170">
              <a:buClr>
                <a:srgbClr val="000000"/>
              </a:buClr>
            </a:pPr>
            <a:r>
              <a:rPr lang="en-US" kern="0"/>
              <a:t>/   </a:t>
            </a:r>
            <a:fld id="{00000000-1234-1234-1234-123412341234}" type="slidenum">
              <a:rPr lang="en-US" kern="0" smtClean="0"/>
              <a:pPr defTabSz="1219170">
                <a:buClr>
                  <a:srgbClr val="000000"/>
                </a:buClr>
              </a:pPr>
              <a:t>91</a:t>
            </a:fld>
            <a:endParaRPr kern="0"/>
          </a:p>
        </p:txBody>
      </p:sp>
      <p:pic>
        <p:nvPicPr>
          <p:cNvPr id="5" name="Picture 4">
            <a:extLst>
              <a:ext uri="{FF2B5EF4-FFF2-40B4-BE49-F238E27FC236}">
                <a16:creationId xmlns:a16="http://schemas.microsoft.com/office/drawing/2014/main" id="{4A1C0459-8E3F-47ED-A985-4643848E0F41}"/>
              </a:ext>
            </a:extLst>
          </p:cNvPr>
          <p:cNvPicPr>
            <a:picLocks noChangeAspect="1"/>
          </p:cNvPicPr>
          <p:nvPr/>
        </p:nvPicPr>
        <p:blipFill>
          <a:blip r:embed="rId3"/>
          <a:stretch>
            <a:fillRect/>
          </a:stretch>
        </p:blipFill>
        <p:spPr>
          <a:xfrm>
            <a:off x="463550" y="1521846"/>
            <a:ext cx="10248900" cy="3705225"/>
          </a:xfrm>
          <a:prstGeom prst="rect">
            <a:avLst/>
          </a:prstGeom>
        </p:spPr>
      </p:pic>
    </p:spTree>
    <p:extLst>
      <p:ext uri="{BB962C8B-B14F-4D97-AF65-F5344CB8AC3E}">
        <p14:creationId xmlns:p14="http://schemas.microsoft.com/office/powerpoint/2010/main" val="12589556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FDE72-7E28-4CE1-BD98-35AA39F70D0A}"/>
              </a:ext>
            </a:extLst>
          </p:cNvPr>
          <p:cNvSpPr>
            <a:spLocks noGrp="1"/>
          </p:cNvSpPr>
          <p:nvPr>
            <p:ph type="title"/>
          </p:nvPr>
        </p:nvSpPr>
        <p:spPr>
          <a:xfrm>
            <a:off x="838199" y="896279"/>
            <a:ext cx="10669622" cy="625567"/>
          </a:xfrm>
        </p:spPr>
        <p:txBody>
          <a:bodyPr/>
          <a:lstStyle/>
          <a:p>
            <a:r>
              <a:rPr lang="en-US" dirty="0"/>
              <a:t>Semantics – Application</a:t>
            </a:r>
          </a:p>
        </p:txBody>
      </p:sp>
      <p:sp>
        <p:nvSpPr>
          <p:cNvPr id="4" name="Slide Number Placeholder 3">
            <a:extLst>
              <a:ext uri="{FF2B5EF4-FFF2-40B4-BE49-F238E27FC236}">
                <a16:creationId xmlns:a16="http://schemas.microsoft.com/office/drawing/2014/main" id="{B4B50F45-2D30-4D3A-AAE4-239B110301AB}"/>
              </a:ext>
            </a:extLst>
          </p:cNvPr>
          <p:cNvSpPr>
            <a:spLocks noGrp="1"/>
          </p:cNvSpPr>
          <p:nvPr>
            <p:ph type="sldNum" idx="12"/>
          </p:nvPr>
        </p:nvSpPr>
        <p:spPr/>
        <p:txBody>
          <a:bodyPr/>
          <a:lstStyle/>
          <a:p>
            <a:pPr defTabSz="1219170">
              <a:buClr>
                <a:srgbClr val="000000"/>
              </a:buClr>
            </a:pPr>
            <a:r>
              <a:rPr lang="en-US" kern="0"/>
              <a:t>/   </a:t>
            </a:r>
            <a:fld id="{00000000-1234-1234-1234-123412341234}" type="slidenum">
              <a:rPr lang="en-US" kern="0" smtClean="0"/>
              <a:pPr defTabSz="1219170">
                <a:buClr>
                  <a:srgbClr val="000000"/>
                </a:buClr>
              </a:pPr>
              <a:t>92</a:t>
            </a:fld>
            <a:endParaRPr kern="0"/>
          </a:p>
        </p:txBody>
      </p:sp>
      <p:pic>
        <p:nvPicPr>
          <p:cNvPr id="6" name="Picture 5">
            <a:extLst>
              <a:ext uri="{FF2B5EF4-FFF2-40B4-BE49-F238E27FC236}">
                <a16:creationId xmlns:a16="http://schemas.microsoft.com/office/drawing/2014/main" id="{B8A7E841-D77C-4700-A603-C896FE5FB176}"/>
              </a:ext>
            </a:extLst>
          </p:cNvPr>
          <p:cNvPicPr>
            <a:picLocks noChangeAspect="1"/>
          </p:cNvPicPr>
          <p:nvPr/>
        </p:nvPicPr>
        <p:blipFill>
          <a:blip r:embed="rId3"/>
          <a:stretch>
            <a:fillRect/>
          </a:stretch>
        </p:blipFill>
        <p:spPr>
          <a:xfrm>
            <a:off x="2718046" y="1595120"/>
            <a:ext cx="6390743" cy="4451979"/>
          </a:xfrm>
          <a:prstGeom prst="rect">
            <a:avLst/>
          </a:prstGeom>
        </p:spPr>
      </p:pic>
    </p:spTree>
    <p:extLst>
      <p:ext uri="{BB962C8B-B14F-4D97-AF65-F5344CB8AC3E}">
        <p14:creationId xmlns:p14="http://schemas.microsoft.com/office/powerpoint/2010/main" val="377623476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FDE72-7E28-4CE1-BD98-35AA39F70D0A}"/>
              </a:ext>
            </a:extLst>
          </p:cNvPr>
          <p:cNvSpPr>
            <a:spLocks noGrp="1"/>
          </p:cNvSpPr>
          <p:nvPr>
            <p:ph type="title"/>
          </p:nvPr>
        </p:nvSpPr>
        <p:spPr>
          <a:xfrm>
            <a:off x="838199" y="896279"/>
            <a:ext cx="10669622" cy="625567"/>
          </a:xfrm>
        </p:spPr>
        <p:txBody>
          <a:bodyPr/>
          <a:lstStyle/>
          <a:p>
            <a:r>
              <a:rPr lang="en-US" dirty="0"/>
              <a:t>Semantics – Application</a:t>
            </a:r>
          </a:p>
        </p:txBody>
      </p:sp>
      <p:sp>
        <p:nvSpPr>
          <p:cNvPr id="4" name="Slide Number Placeholder 3">
            <a:extLst>
              <a:ext uri="{FF2B5EF4-FFF2-40B4-BE49-F238E27FC236}">
                <a16:creationId xmlns:a16="http://schemas.microsoft.com/office/drawing/2014/main" id="{B4B50F45-2D30-4D3A-AAE4-239B110301AB}"/>
              </a:ext>
            </a:extLst>
          </p:cNvPr>
          <p:cNvSpPr>
            <a:spLocks noGrp="1"/>
          </p:cNvSpPr>
          <p:nvPr>
            <p:ph type="sldNum" idx="12"/>
          </p:nvPr>
        </p:nvSpPr>
        <p:spPr/>
        <p:txBody>
          <a:bodyPr/>
          <a:lstStyle/>
          <a:p>
            <a:pPr defTabSz="1219170">
              <a:buClr>
                <a:srgbClr val="000000"/>
              </a:buClr>
            </a:pPr>
            <a:r>
              <a:rPr lang="en-US" kern="0"/>
              <a:t>/   </a:t>
            </a:r>
            <a:fld id="{00000000-1234-1234-1234-123412341234}" type="slidenum">
              <a:rPr lang="en-US" kern="0" smtClean="0"/>
              <a:pPr defTabSz="1219170">
                <a:buClr>
                  <a:srgbClr val="000000"/>
                </a:buClr>
              </a:pPr>
              <a:t>93</a:t>
            </a:fld>
            <a:endParaRPr kern="0"/>
          </a:p>
        </p:txBody>
      </p:sp>
      <p:pic>
        <p:nvPicPr>
          <p:cNvPr id="6" name="Picture 5">
            <a:extLst>
              <a:ext uri="{FF2B5EF4-FFF2-40B4-BE49-F238E27FC236}">
                <a16:creationId xmlns:a16="http://schemas.microsoft.com/office/drawing/2014/main" id="{453D04E0-0AF2-4295-9C6D-9C1FD8D113EE}"/>
              </a:ext>
            </a:extLst>
          </p:cNvPr>
          <p:cNvPicPr>
            <a:picLocks noChangeAspect="1"/>
          </p:cNvPicPr>
          <p:nvPr/>
        </p:nvPicPr>
        <p:blipFill>
          <a:blip r:embed="rId3"/>
          <a:stretch>
            <a:fillRect/>
          </a:stretch>
        </p:blipFill>
        <p:spPr>
          <a:xfrm>
            <a:off x="838199" y="1895475"/>
            <a:ext cx="9906000" cy="3067050"/>
          </a:xfrm>
          <a:prstGeom prst="rect">
            <a:avLst/>
          </a:prstGeom>
        </p:spPr>
      </p:pic>
    </p:spTree>
    <p:extLst>
      <p:ext uri="{BB962C8B-B14F-4D97-AF65-F5344CB8AC3E}">
        <p14:creationId xmlns:p14="http://schemas.microsoft.com/office/powerpoint/2010/main" val="315794411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FDE72-7E28-4CE1-BD98-35AA39F70D0A}"/>
              </a:ext>
            </a:extLst>
          </p:cNvPr>
          <p:cNvSpPr>
            <a:spLocks noGrp="1"/>
          </p:cNvSpPr>
          <p:nvPr>
            <p:ph type="title"/>
          </p:nvPr>
        </p:nvSpPr>
        <p:spPr>
          <a:xfrm>
            <a:off x="838199" y="896279"/>
            <a:ext cx="10669622" cy="625567"/>
          </a:xfrm>
        </p:spPr>
        <p:txBody>
          <a:bodyPr/>
          <a:lstStyle/>
          <a:p>
            <a:r>
              <a:rPr lang="en-US" dirty="0"/>
              <a:t>Semantics – Application</a:t>
            </a:r>
          </a:p>
        </p:txBody>
      </p:sp>
      <p:sp>
        <p:nvSpPr>
          <p:cNvPr id="4" name="Slide Number Placeholder 3">
            <a:extLst>
              <a:ext uri="{FF2B5EF4-FFF2-40B4-BE49-F238E27FC236}">
                <a16:creationId xmlns:a16="http://schemas.microsoft.com/office/drawing/2014/main" id="{B4B50F45-2D30-4D3A-AAE4-239B110301AB}"/>
              </a:ext>
            </a:extLst>
          </p:cNvPr>
          <p:cNvSpPr>
            <a:spLocks noGrp="1"/>
          </p:cNvSpPr>
          <p:nvPr>
            <p:ph type="sldNum" idx="12"/>
          </p:nvPr>
        </p:nvSpPr>
        <p:spPr/>
        <p:txBody>
          <a:bodyPr/>
          <a:lstStyle/>
          <a:p>
            <a:pPr defTabSz="1219170">
              <a:buClr>
                <a:srgbClr val="000000"/>
              </a:buClr>
            </a:pPr>
            <a:r>
              <a:rPr lang="en-US" kern="0"/>
              <a:t>/   </a:t>
            </a:r>
            <a:fld id="{00000000-1234-1234-1234-123412341234}" type="slidenum">
              <a:rPr lang="en-US" kern="0" smtClean="0"/>
              <a:pPr defTabSz="1219170">
                <a:buClr>
                  <a:srgbClr val="000000"/>
                </a:buClr>
              </a:pPr>
              <a:t>94</a:t>
            </a:fld>
            <a:endParaRPr kern="0"/>
          </a:p>
        </p:txBody>
      </p:sp>
      <p:pic>
        <p:nvPicPr>
          <p:cNvPr id="10" name="Picture 9">
            <a:extLst>
              <a:ext uri="{FF2B5EF4-FFF2-40B4-BE49-F238E27FC236}">
                <a16:creationId xmlns:a16="http://schemas.microsoft.com/office/drawing/2014/main" id="{977754BE-2766-4E65-975C-A48565225392}"/>
              </a:ext>
            </a:extLst>
          </p:cNvPr>
          <p:cNvPicPr>
            <a:picLocks noChangeAspect="1"/>
          </p:cNvPicPr>
          <p:nvPr/>
        </p:nvPicPr>
        <p:blipFill rotWithShape="1">
          <a:blip r:embed="rId3"/>
          <a:srcRect b="43451"/>
          <a:stretch/>
        </p:blipFill>
        <p:spPr>
          <a:xfrm>
            <a:off x="576262" y="1521847"/>
            <a:ext cx="11039475" cy="1556634"/>
          </a:xfrm>
          <a:prstGeom prst="rect">
            <a:avLst/>
          </a:prstGeom>
        </p:spPr>
      </p:pic>
    </p:spTree>
    <p:extLst>
      <p:ext uri="{BB962C8B-B14F-4D97-AF65-F5344CB8AC3E}">
        <p14:creationId xmlns:p14="http://schemas.microsoft.com/office/powerpoint/2010/main" val="37543737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FDE72-7E28-4CE1-BD98-35AA39F70D0A}"/>
              </a:ext>
            </a:extLst>
          </p:cNvPr>
          <p:cNvSpPr>
            <a:spLocks noGrp="1"/>
          </p:cNvSpPr>
          <p:nvPr>
            <p:ph type="title"/>
          </p:nvPr>
        </p:nvSpPr>
        <p:spPr>
          <a:xfrm>
            <a:off x="838199" y="896279"/>
            <a:ext cx="10669622" cy="625567"/>
          </a:xfrm>
        </p:spPr>
        <p:txBody>
          <a:bodyPr/>
          <a:lstStyle/>
          <a:p>
            <a:r>
              <a:rPr lang="en-US" dirty="0"/>
              <a:t>Semantics – Application</a:t>
            </a:r>
          </a:p>
        </p:txBody>
      </p:sp>
      <p:sp>
        <p:nvSpPr>
          <p:cNvPr id="4" name="Slide Number Placeholder 3">
            <a:extLst>
              <a:ext uri="{FF2B5EF4-FFF2-40B4-BE49-F238E27FC236}">
                <a16:creationId xmlns:a16="http://schemas.microsoft.com/office/drawing/2014/main" id="{B4B50F45-2D30-4D3A-AAE4-239B110301AB}"/>
              </a:ext>
            </a:extLst>
          </p:cNvPr>
          <p:cNvSpPr>
            <a:spLocks noGrp="1"/>
          </p:cNvSpPr>
          <p:nvPr>
            <p:ph type="sldNum" idx="12"/>
          </p:nvPr>
        </p:nvSpPr>
        <p:spPr/>
        <p:txBody>
          <a:bodyPr/>
          <a:lstStyle/>
          <a:p>
            <a:pPr defTabSz="1219170">
              <a:buClr>
                <a:srgbClr val="000000"/>
              </a:buClr>
            </a:pPr>
            <a:r>
              <a:rPr lang="en-US" kern="0"/>
              <a:t>/   </a:t>
            </a:r>
            <a:fld id="{00000000-1234-1234-1234-123412341234}" type="slidenum">
              <a:rPr lang="en-US" kern="0" smtClean="0"/>
              <a:pPr defTabSz="1219170">
                <a:buClr>
                  <a:srgbClr val="000000"/>
                </a:buClr>
              </a:pPr>
              <a:t>95</a:t>
            </a:fld>
            <a:endParaRPr kern="0"/>
          </a:p>
        </p:txBody>
      </p:sp>
      <p:pic>
        <p:nvPicPr>
          <p:cNvPr id="5" name="Picture 4">
            <a:extLst>
              <a:ext uri="{FF2B5EF4-FFF2-40B4-BE49-F238E27FC236}">
                <a16:creationId xmlns:a16="http://schemas.microsoft.com/office/drawing/2014/main" id="{033F081E-621E-46FA-9C87-F6AC17A63905}"/>
              </a:ext>
            </a:extLst>
          </p:cNvPr>
          <p:cNvPicPr>
            <a:picLocks noChangeAspect="1"/>
          </p:cNvPicPr>
          <p:nvPr/>
        </p:nvPicPr>
        <p:blipFill>
          <a:blip r:embed="rId3"/>
          <a:stretch>
            <a:fillRect/>
          </a:stretch>
        </p:blipFill>
        <p:spPr>
          <a:xfrm>
            <a:off x="838199" y="1521846"/>
            <a:ext cx="9915525" cy="3524250"/>
          </a:xfrm>
          <a:prstGeom prst="rect">
            <a:avLst/>
          </a:prstGeom>
        </p:spPr>
      </p:pic>
    </p:spTree>
    <p:extLst>
      <p:ext uri="{BB962C8B-B14F-4D97-AF65-F5344CB8AC3E}">
        <p14:creationId xmlns:p14="http://schemas.microsoft.com/office/powerpoint/2010/main" val="310549446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FDE72-7E28-4CE1-BD98-35AA39F70D0A}"/>
              </a:ext>
            </a:extLst>
          </p:cNvPr>
          <p:cNvSpPr>
            <a:spLocks noGrp="1"/>
          </p:cNvSpPr>
          <p:nvPr>
            <p:ph type="title"/>
          </p:nvPr>
        </p:nvSpPr>
        <p:spPr>
          <a:xfrm>
            <a:off x="838199" y="896279"/>
            <a:ext cx="10669622" cy="625567"/>
          </a:xfrm>
        </p:spPr>
        <p:txBody>
          <a:bodyPr/>
          <a:lstStyle/>
          <a:p>
            <a:r>
              <a:rPr lang="en-US" dirty="0"/>
              <a:t>Semantics – Application</a:t>
            </a:r>
          </a:p>
        </p:txBody>
      </p:sp>
      <p:sp>
        <p:nvSpPr>
          <p:cNvPr id="4" name="Slide Number Placeholder 3">
            <a:extLst>
              <a:ext uri="{FF2B5EF4-FFF2-40B4-BE49-F238E27FC236}">
                <a16:creationId xmlns:a16="http://schemas.microsoft.com/office/drawing/2014/main" id="{B4B50F45-2D30-4D3A-AAE4-239B110301AB}"/>
              </a:ext>
            </a:extLst>
          </p:cNvPr>
          <p:cNvSpPr>
            <a:spLocks noGrp="1"/>
          </p:cNvSpPr>
          <p:nvPr>
            <p:ph type="sldNum" idx="12"/>
          </p:nvPr>
        </p:nvSpPr>
        <p:spPr/>
        <p:txBody>
          <a:bodyPr/>
          <a:lstStyle/>
          <a:p>
            <a:pPr defTabSz="1219170">
              <a:buClr>
                <a:srgbClr val="000000"/>
              </a:buClr>
            </a:pPr>
            <a:r>
              <a:rPr lang="en-US" kern="0"/>
              <a:t>/   </a:t>
            </a:r>
            <a:fld id="{00000000-1234-1234-1234-123412341234}" type="slidenum">
              <a:rPr lang="en-US" kern="0" smtClean="0"/>
              <a:pPr defTabSz="1219170">
                <a:buClr>
                  <a:srgbClr val="000000"/>
                </a:buClr>
              </a:pPr>
              <a:t>96</a:t>
            </a:fld>
            <a:endParaRPr kern="0"/>
          </a:p>
        </p:txBody>
      </p:sp>
      <p:pic>
        <p:nvPicPr>
          <p:cNvPr id="5" name="Picture 4">
            <a:extLst>
              <a:ext uri="{FF2B5EF4-FFF2-40B4-BE49-F238E27FC236}">
                <a16:creationId xmlns:a16="http://schemas.microsoft.com/office/drawing/2014/main" id="{FE369984-3C46-47C4-956E-03FF5651125A}"/>
              </a:ext>
            </a:extLst>
          </p:cNvPr>
          <p:cNvPicPr>
            <a:picLocks noChangeAspect="1"/>
          </p:cNvPicPr>
          <p:nvPr/>
        </p:nvPicPr>
        <p:blipFill>
          <a:blip r:embed="rId3"/>
          <a:stretch>
            <a:fillRect/>
          </a:stretch>
        </p:blipFill>
        <p:spPr>
          <a:xfrm>
            <a:off x="0" y="1604645"/>
            <a:ext cx="12144375" cy="3486150"/>
          </a:xfrm>
          <a:prstGeom prst="rect">
            <a:avLst/>
          </a:prstGeom>
        </p:spPr>
      </p:pic>
    </p:spTree>
    <p:extLst>
      <p:ext uri="{BB962C8B-B14F-4D97-AF65-F5344CB8AC3E}">
        <p14:creationId xmlns:p14="http://schemas.microsoft.com/office/powerpoint/2010/main" val="416602217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FDE72-7E28-4CE1-BD98-35AA39F70D0A}"/>
              </a:ext>
            </a:extLst>
          </p:cNvPr>
          <p:cNvSpPr>
            <a:spLocks noGrp="1"/>
          </p:cNvSpPr>
          <p:nvPr>
            <p:ph type="title"/>
          </p:nvPr>
        </p:nvSpPr>
        <p:spPr>
          <a:xfrm>
            <a:off x="838199" y="896279"/>
            <a:ext cx="10669622" cy="625567"/>
          </a:xfrm>
        </p:spPr>
        <p:txBody>
          <a:bodyPr/>
          <a:lstStyle/>
          <a:p>
            <a:r>
              <a:rPr lang="en-US" dirty="0"/>
              <a:t>Semantics – Application</a:t>
            </a:r>
          </a:p>
        </p:txBody>
      </p:sp>
      <p:sp>
        <p:nvSpPr>
          <p:cNvPr id="4" name="Slide Number Placeholder 3">
            <a:extLst>
              <a:ext uri="{FF2B5EF4-FFF2-40B4-BE49-F238E27FC236}">
                <a16:creationId xmlns:a16="http://schemas.microsoft.com/office/drawing/2014/main" id="{B4B50F45-2D30-4D3A-AAE4-239B110301AB}"/>
              </a:ext>
            </a:extLst>
          </p:cNvPr>
          <p:cNvSpPr>
            <a:spLocks noGrp="1"/>
          </p:cNvSpPr>
          <p:nvPr>
            <p:ph type="sldNum" idx="12"/>
          </p:nvPr>
        </p:nvSpPr>
        <p:spPr/>
        <p:txBody>
          <a:bodyPr/>
          <a:lstStyle/>
          <a:p>
            <a:pPr defTabSz="1219170">
              <a:buClr>
                <a:srgbClr val="000000"/>
              </a:buClr>
            </a:pPr>
            <a:r>
              <a:rPr lang="en-US" kern="0"/>
              <a:t>/   </a:t>
            </a:r>
            <a:fld id="{00000000-1234-1234-1234-123412341234}" type="slidenum">
              <a:rPr lang="en-US" kern="0" smtClean="0"/>
              <a:pPr defTabSz="1219170">
                <a:buClr>
                  <a:srgbClr val="000000"/>
                </a:buClr>
              </a:pPr>
              <a:t>97</a:t>
            </a:fld>
            <a:endParaRPr kern="0"/>
          </a:p>
        </p:txBody>
      </p:sp>
      <p:pic>
        <p:nvPicPr>
          <p:cNvPr id="5" name="Picture 4">
            <a:extLst>
              <a:ext uri="{FF2B5EF4-FFF2-40B4-BE49-F238E27FC236}">
                <a16:creationId xmlns:a16="http://schemas.microsoft.com/office/drawing/2014/main" id="{407E988E-5396-43E8-9D6F-02BF7187A8B8}"/>
              </a:ext>
            </a:extLst>
          </p:cNvPr>
          <p:cNvPicPr>
            <a:picLocks noChangeAspect="1"/>
          </p:cNvPicPr>
          <p:nvPr/>
        </p:nvPicPr>
        <p:blipFill>
          <a:blip r:embed="rId3"/>
          <a:stretch>
            <a:fillRect/>
          </a:stretch>
        </p:blipFill>
        <p:spPr>
          <a:xfrm>
            <a:off x="2190402" y="1521846"/>
            <a:ext cx="7271639" cy="4592320"/>
          </a:xfrm>
          <a:prstGeom prst="rect">
            <a:avLst/>
          </a:prstGeom>
        </p:spPr>
      </p:pic>
    </p:spTree>
    <p:extLst>
      <p:ext uri="{BB962C8B-B14F-4D97-AF65-F5344CB8AC3E}">
        <p14:creationId xmlns:p14="http://schemas.microsoft.com/office/powerpoint/2010/main" val="87754778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FDE72-7E28-4CE1-BD98-35AA39F70D0A}"/>
              </a:ext>
            </a:extLst>
          </p:cNvPr>
          <p:cNvSpPr>
            <a:spLocks noGrp="1"/>
          </p:cNvSpPr>
          <p:nvPr>
            <p:ph type="title"/>
          </p:nvPr>
        </p:nvSpPr>
        <p:spPr>
          <a:xfrm>
            <a:off x="838199" y="896279"/>
            <a:ext cx="10669622" cy="625567"/>
          </a:xfrm>
        </p:spPr>
        <p:txBody>
          <a:bodyPr/>
          <a:lstStyle/>
          <a:p>
            <a:r>
              <a:rPr lang="en-US" dirty="0"/>
              <a:t>Semantics – Application</a:t>
            </a:r>
          </a:p>
        </p:txBody>
      </p:sp>
      <p:sp>
        <p:nvSpPr>
          <p:cNvPr id="4" name="Slide Number Placeholder 3">
            <a:extLst>
              <a:ext uri="{FF2B5EF4-FFF2-40B4-BE49-F238E27FC236}">
                <a16:creationId xmlns:a16="http://schemas.microsoft.com/office/drawing/2014/main" id="{B4B50F45-2D30-4D3A-AAE4-239B110301AB}"/>
              </a:ext>
            </a:extLst>
          </p:cNvPr>
          <p:cNvSpPr>
            <a:spLocks noGrp="1"/>
          </p:cNvSpPr>
          <p:nvPr>
            <p:ph type="sldNum" idx="12"/>
          </p:nvPr>
        </p:nvSpPr>
        <p:spPr/>
        <p:txBody>
          <a:bodyPr/>
          <a:lstStyle/>
          <a:p>
            <a:pPr defTabSz="1219170">
              <a:buClr>
                <a:srgbClr val="000000"/>
              </a:buClr>
            </a:pPr>
            <a:r>
              <a:rPr lang="en-US" kern="0"/>
              <a:t>/   </a:t>
            </a:r>
            <a:fld id="{00000000-1234-1234-1234-123412341234}" type="slidenum">
              <a:rPr lang="en-US" kern="0" smtClean="0"/>
              <a:pPr defTabSz="1219170">
                <a:buClr>
                  <a:srgbClr val="000000"/>
                </a:buClr>
              </a:pPr>
              <a:t>98</a:t>
            </a:fld>
            <a:endParaRPr kern="0"/>
          </a:p>
        </p:txBody>
      </p:sp>
      <p:pic>
        <p:nvPicPr>
          <p:cNvPr id="10" name="Picture 9">
            <a:extLst>
              <a:ext uri="{FF2B5EF4-FFF2-40B4-BE49-F238E27FC236}">
                <a16:creationId xmlns:a16="http://schemas.microsoft.com/office/drawing/2014/main" id="{977754BE-2766-4E65-975C-A48565225392}"/>
              </a:ext>
            </a:extLst>
          </p:cNvPr>
          <p:cNvPicPr>
            <a:picLocks noChangeAspect="1"/>
          </p:cNvPicPr>
          <p:nvPr/>
        </p:nvPicPr>
        <p:blipFill>
          <a:blip r:embed="rId3"/>
          <a:stretch>
            <a:fillRect/>
          </a:stretch>
        </p:blipFill>
        <p:spPr>
          <a:xfrm>
            <a:off x="576262" y="1521846"/>
            <a:ext cx="11039475" cy="2752725"/>
          </a:xfrm>
          <a:prstGeom prst="rect">
            <a:avLst/>
          </a:prstGeom>
        </p:spPr>
      </p:pic>
      <p:pic>
        <p:nvPicPr>
          <p:cNvPr id="12" name="Picture 11">
            <a:extLst>
              <a:ext uri="{FF2B5EF4-FFF2-40B4-BE49-F238E27FC236}">
                <a16:creationId xmlns:a16="http://schemas.microsoft.com/office/drawing/2014/main" id="{4418A142-92E5-4E91-B55E-F8C688FBE7B3}"/>
              </a:ext>
            </a:extLst>
          </p:cNvPr>
          <p:cNvPicPr>
            <a:picLocks noChangeAspect="1"/>
          </p:cNvPicPr>
          <p:nvPr/>
        </p:nvPicPr>
        <p:blipFill>
          <a:blip r:embed="rId4"/>
          <a:stretch>
            <a:fillRect/>
          </a:stretch>
        </p:blipFill>
        <p:spPr>
          <a:xfrm>
            <a:off x="576262" y="4433413"/>
            <a:ext cx="8296275" cy="933450"/>
          </a:xfrm>
          <a:prstGeom prst="rect">
            <a:avLst/>
          </a:prstGeom>
        </p:spPr>
      </p:pic>
    </p:spTree>
    <p:extLst>
      <p:ext uri="{BB962C8B-B14F-4D97-AF65-F5344CB8AC3E}">
        <p14:creationId xmlns:p14="http://schemas.microsoft.com/office/powerpoint/2010/main" val="55696281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FDE72-7E28-4CE1-BD98-35AA39F70D0A}"/>
              </a:ext>
            </a:extLst>
          </p:cNvPr>
          <p:cNvSpPr>
            <a:spLocks noGrp="1"/>
          </p:cNvSpPr>
          <p:nvPr>
            <p:ph type="title"/>
          </p:nvPr>
        </p:nvSpPr>
        <p:spPr>
          <a:xfrm>
            <a:off x="838199" y="896279"/>
            <a:ext cx="10669622" cy="625567"/>
          </a:xfrm>
        </p:spPr>
        <p:txBody>
          <a:bodyPr/>
          <a:lstStyle/>
          <a:p>
            <a:r>
              <a:rPr lang="en-US" dirty="0"/>
              <a:t>Semantics – Values</a:t>
            </a:r>
          </a:p>
        </p:txBody>
      </p:sp>
      <p:sp>
        <p:nvSpPr>
          <p:cNvPr id="4" name="Slide Number Placeholder 3">
            <a:extLst>
              <a:ext uri="{FF2B5EF4-FFF2-40B4-BE49-F238E27FC236}">
                <a16:creationId xmlns:a16="http://schemas.microsoft.com/office/drawing/2014/main" id="{B4B50F45-2D30-4D3A-AAE4-239B110301AB}"/>
              </a:ext>
            </a:extLst>
          </p:cNvPr>
          <p:cNvSpPr>
            <a:spLocks noGrp="1"/>
          </p:cNvSpPr>
          <p:nvPr>
            <p:ph type="sldNum" idx="12"/>
          </p:nvPr>
        </p:nvSpPr>
        <p:spPr/>
        <p:txBody>
          <a:bodyPr/>
          <a:lstStyle/>
          <a:p>
            <a:pPr defTabSz="1219170">
              <a:buClr>
                <a:srgbClr val="000000"/>
              </a:buClr>
            </a:pPr>
            <a:r>
              <a:rPr lang="en-US" kern="0"/>
              <a:t>/   </a:t>
            </a:r>
            <a:fld id="{00000000-1234-1234-1234-123412341234}" type="slidenum">
              <a:rPr lang="en-US" kern="0" smtClean="0"/>
              <a:pPr defTabSz="1219170">
                <a:buClr>
                  <a:srgbClr val="000000"/>
                </a:buClr>
              </a:pPr>
              <a:t>99</a:t>
            </a:fld>
            <a:endParaRPr kern="0"/>
          </a:p>
        </p:txBody>
      </p:sp>
      <p:pic>
        <p:nvPicPr>
          <p:cNvPr id="6" name="Picture 5">
            <a:extLst>
              <a:ext uri="{FF2B5EF4-FFF2-40B4-BE49-F238E27FC236}">
                <a16:creationId xmlns:a16="http://schemas.microsoft.com/office/drawing/2014/main" id="{D22F26BA-6B0C-472E-9D50-12F128BE2217}"/>
              </a:ext>
            </a:extLst>
          </p:cNvPr>
          <p:cNvPicPr>
            <a:picLocks noChangeAspect="1"/>
          </p:cNvPicPr>
          <p:nvPr/>
        </p:nvPicPr>
        <p:blipFill>
          <a:blip r:embed="rId3"/>
          <a:stretch>
            <a:fillRect/>
          </a:stretch>
        </p:blipFill>
        <p:spPr>
          <a:xfrm>
            <a:off x="838199" y="1721917"/>
            <a:ext cx="8732521" cy="2057053"/>
          </a:xfrm>
          <a:prstGeom prst="rect">
            <a:avLst/>
          </a:prstGeom>
        </p:spPr>
      </p:pic>
    </p:spTree>
    <p:extLst>
      <p:ext uri="{BB962C8B-B14F-4D97-AF65-F5344CB8AC3E}">
        <p14:creationId xmlns:p14="http://schemas.microsoft.com/office/powerpoint/2010/main" val="2815922510"/>
      </p:ext>
    </p:extLst>
  </p:cSld>
  <p:clrMapOvr>
    <a:masterClrMapping/>
  </p:clrMapOvr>
</p:sld>
</file>

<file path=ppt/theme/theme1.xml><?xml version="1.0" encoding="utf-8"?>
<a:theme xmlns:a="http://schemas.openxmlformats.org/drawingml/2006/main" name="1_Office Theme">
  <a:themeElements>
    <a:clrScheme name="Custom 1">
      <a:dk1>
        <a:srgbClr val="154734"/>
      </a:dk1>
      <a:lt1>
        <a:srgbClr val="FFFFFF"/>
      </a:lt1>
      <a:dk2>
        <a:srgbClr val="545859"/>
      </a:dk2>
      <a:lt2>
        <a:srgbClr val="E7E6E6"/>
      </a:lt2>
      <a:accent1>
        <a:srgbClr val="BD8B13"/>
      </a:accent1>
      <a:accent2>
        <a:srgbClr val="597D74"/>
      </a:accent2>
      <a:accent3>
        <a:srgbClr val="3A913F"/>
      </a:accent3>
      <a:accent4>
        <a:srgbClr val="FFC000"/>
      </a:accent4>
      <a:accent5>
        <a:srgbClr val="B7CDC2"/>
      </a:accent5>
      <a:accent6>
        <a:srgbClr val="F2F3F1"/>
      </a:accent6>
      <a:hlink>
        <a:srgbClr val="F2C75C"/>
      </a:hlink>
      <a:folHlink>
        <a:srgbClr val="C6921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Custom 1">
      <a:dk1>
        <a:srgbClr val="154734"/>
      </a:dk1>
      <a:lt1>
        <a:srgbClr val="FFFFFF"/>
      </a:lt1>
      <a:dk2>
        <a:srgbClr val="545859"/>
      </a:dk2>
      <a:lt2>
        <a:srgbClr val="E7E6E6"/>
      </a:lt2>
      <a:accent1>
        <a:srgbClr val="BD8B13"/>
      </a:accent1>
      <a:accent2>
        <a:srgbClr val="597D74"/>
      </a:accent2>
      <a:accent3>
        <a:srgbClr val="3A913F"/>
      </a:accent3>
      <a:accent4>
        <a:srgbClr val="FFC000"/>
      </a:accent4>
      <a:accent5>
        <a:srgbClr val="B7CDC2"/>
      </a:accent5>
      <a:accent6>
        <a:srgbClr val="F2F3F1"/>
      </a:accent6>
      <a:hlink>
        <a:srgbClr val="F2C75C"/>
      </a:hlink>
      <a:folHlink>
        <a:srgbClr val="C6921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3425</TotalTime>
  <Words>8494</Words>
  <Application>Microsoft Office PowerPoint</Application>
  <PresentationFormat>Widescreen</PresentationFormat>
  <Paragraphs>1312</Paragraphs>
  <Slides>204</Slides>
  <Notes>198</Notes>
  <HiddenSlides>2</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204</vt:i4>
      </vt:variant>
    </vt:vector>
  </HeadingPairs>
  <TitlesOfParts>
    <vt:vector size="212" baseType="lpstr">
      <vt:lpstr>Arial</vt:lpstr>
      <vt:lpstr>Calibri</vt:lpstr>
      <vt:lpstr>Lato</vt:lpstr>
      <vt:lpstr>Muli</vt:lpstr>
      <vt:lpstr>Source Sans Pro</vt:lpstr>
      <vt:lpstr>Source Sans Pro Light</vt:lpstr>
      <vt:lpstr>1_Office Theme</vt:lpstr>
      <vt:lpstr>Office Theme</vt:lpstr>
      <vt:lpstr>Verifying Correctness of a Chez Scheme compiler pass</vt:lpstr>
      <vt:lpstr>Outline</vt:lpstr>
      <vt:lpstr>Introduction</vt:lpstr>
      <vt:lpstr>Software is all around us - ubiquitous</vt:lpstr>
      <vt:lpstr>Software ubiquity means software significance</vt:lpstr>
      <vt:lpstr>Software is imperfect</vt:lpstr>
      <vt:lpstr>One approach to errors – Static Analysis</vt:lpstr>
      <vt:lpstr>A critical assumption</vt:lpstr>
      <vt:lpstr>Minimizing assumptions</vt:lpstr>
      <vt:lpstr>Trust, but verify (our compilers)</vt:lpstr>
      <vt:lpstr>Why aren’t all our compilers proven correct?</vt:lpstr>
      <vt:lpstr>This project</vt:lpstr>
      <vt:lpstr>This project</vt:lpstr>
      <vt:lpstr>Background</vt:lpstr>
      <vt:lpstr>McCarthy, Painter 1967</vt:lpstr>
      <vt:lpstr>VLISP 1995</vt:lpstr>
      <vt:lpstr>Correctness Proofs are Complex!</vt:lpstr>
      <vt:lpstr>Solution: Mechanization</vt:lpstr>
      <vt:lpstr>de Bruijn 1968</vt:lpstr>
      <vt:lpstr>More on Automath and Intuitionistic Logic</vt:lpstr>
      <vt:lpstr>Girard 1972, Martin-Lӧf ~1980 </vt:lpstr>
      <vt:lpstr>Coquand 1988</vt:lpstr>
      <vt:lpstr>Coq ~1980s </vt:lpstr>
      <vt:lpstr>CompCert 2009</vt:lpstr>
      <vt:lpstr>Other Compiler Verification Projects</vt:lpstr>
      <vt:lpstr>Background</vt:lpstr>
      <vt:lpstr>Scheme 1978</vt:lpstr>
      <vt:lpstr>Scheme Language Standards</vt:lpstr>
      <vt:lpstr>Chez Scheme</vt:lpstr>
      <vt:lpstr>The Chez Scheme Compiler </vt:lpstr>
      <vt:lpstr>Nanopass Language Definition Example</vt:lpstr>
      <vt:lpstr>Outline</vt:lpstr>
      <vt:lpstr>Definitions</vt:lpstr>
      <vt:lpstr>Syntax</vt:lpstr>
      <vt:lpstr>Syntax</vt:lpstr>
      <vt:lpstr>Syntax</vt:lpstr>
      <vt:lpstr>Syntax</vt:lpstr>
      <vt:lpstr>Syntax </vt:lpstr>
      <vt:lpstr>Syntax </vt:lpstr>
      <vt:lpstr>Evaluation Contexts</vt:lpstr>
      <vt:lpstr>Evaluation Contexts</vt:lpstr>
      <vt:lpstr>Evaluation Contexts</vt:lpstr>
      <vt:lpstr>Evaluation Contexts</vt:lpstr>
      <vt:lpstr>Evaluation Contexts</vt:lpstr>
      <vt:lpstr>Evaluation Contexts</vt:lpstr>
      <vt:lpstr>Evaluation Contexts</vt:lpstr>
      <vt:lpstr>Evaluation Contexts</vt:lpstr>
      <vt:lpstr>Evaluation Contexts</vt:lpstr>
      <vt:lpstr>Evaluation Contexts</vt:lpstr>
      <vt:lpstr>Evaluation Contexts</vt:lpstr>
      <vt:lpstr>Evaluation Contexts</vt:lpstr>
      <vt:lpstr>Definitions</vt:lpstr>
      <vt:lpstr>Semantics – Control Flow</vt:lpstr>
      <vt:lpstr>Semantics – Control Flow</vt:lpstr>
      <vt:lpstr>Semantics – Control Flow</vt:lpstr>
      <vt:lpstr>Semantics – Control Flow</vt:lpstr>
      <vt:lpstr>Semantics – Control Flow</vt:lpstr>
      <vt:lpstr>Semantics – Control Flow</vt:lpstr>
      <vt:lpstr>Semantics – Control Flow</vt:lpstr>
      <vt:lpstr>Semantics – Control Flow</vt:lpstr>
      <vt:lpstr>Semantics – Control Flow</vt:lpstr>
      <vt:lpstr>Semantics – Control Flow</vt:lpstr>
      <vt:lpstr>Semantics – Control Flow</vt:lpstr>
      <vt:lpstr>Semantics – Control Flow</vt:lpstr>
      <vt:lpstr>Semantics – Control Flow</vt:lpstr>
      <vt:lpstr>Semantics – Control Flow</vt:lpstr>
      <vt:lpstr>Semantics – Control Flow</vt:lpstr>
      <vt:lpstr>Semantics – Control Flow</vt:lpstr>
      <vt:lpstr>Semantics – Control Flow</vt:lpstr>
      <vt:lpstr>Semantics – Control Flow</vt:lpstr>
      <vt:lpstr>Semantics – Lists</vt:lpstr>
      <vt:lpstr>Semantics – Lists</vt:lpstr>
      <vt:lpstr>Semantics – Mutation &amp; Reference</vt:lpstr>
      <vt:lpstr>Semantics – Mutation &amp; Reference</vt:lpstr>
      <vt:lpstr>Semantics – Mutation &amp; Reference</vt:lpstr>
      <vt:lpstr>Semantics – Application</vt:lpstr>
      <vt:lpstr>Semantics – Application</vt:lpstr>
      <vt:lpstr>Sidebar – Evaluation Order</vt:lpstr>
      <vt:lpstr>Semantics – Application</vt:lpstr>
      <vt:lpstr>Semantics – Application</vt:lpstr>
      <vt:lpstr>Semantics – Application</vt:lpstr>
      <vt:lpstr>Semantics – Application</vt:lpstr>
      <vt:lpstr>Semantics – Application</vt:lpstr>
      <vt:lpstr>Semantics – Application</vt:lpstr>
      <vt:lpstr>Semantics – Application</vt:lpstr>
      <vt:lpstr>Semantics – Application</vt:lpstr>
      <vt:lpstr>Semantics – Application</vt:lpstr>
      <vt:lpstr>Semantics – Application</vt:lpstr>
      <vt:lpstr>Semantics – Application</vt:lpstr>
      <vt:lpstr>Semantics – Application</vt:lpstr>
      <vt:lpstr>Semantics – Application</vt:lpstr>
      <vt:lpstr>Semantics – Application</vt:lpstr>
      <vt:lpstr>Semantics – Application</vt:lpstr>
      <vt:lpstr>Semantics – Application</vt:lpstr>
      <vt:lpstr>Semantics – Application</vt:lpstr>
      <vt:lpstr>Semantics – Application</vt:lpstr>
      <vt:lpstr>Semantics – Application</vt:lpstr>
      <vt:lpstr>Semantics – Application</vt:lpstr>
      <vt:lpstr>Semantics – Values</vt:lpstr>
      <vt:lpstr>Semantics – Arithmetic</vt:lpstr>
      <vt:lpstr>Semantics – Arithmetic</vt:lpstr>
      <vt:lpstr>Definitions</vt:lpstr>
      <vt:lpstr>convert-assignments</vt:lpstr>
      <vt:lpstr>convert-assignments Erasing</vt:lpstr>
      <vt:lpstr>convert-assignments Modeling</vt:lpstr>
      <vt:lpstr>convert-assignments Intuition</vt:lpstr>
      <vt:lpstr>convert-assignments Intuition</vt:lpstr>
      <vt:lpstr>convert-assignments Intuition</vt:lpstr>
      <vt:lpstr>convert-assignments Intuition</vt:lpstr>
      <vt:lpstr>convert-assignments Intuition</vt:lpstr>
      <vt:lpstr>convert-assignments Definition</vt:lpstr>
      <vt:lpstr>convert-assignments Definition</vt:lpstr>
      <vt:lpstr>convert-assignments Definition</vt:lpstr>
      <vt:lpstr>convert-assignments Definition</vt:lpstr>
      <vt:lpstr>convert-assignments Definition</vt:lpstr>
      <vt:lpstr>convert-assignments Definition</vt:lpstr>
      <vt:lpstr>convert-assignments Definition</vt:lpstr>
      <vt:lpstr>convert-assignments Lemmas</vt:lpstr>
      <vt:lpstr>Proof</vt:lpstr>
      <vt:lpstr>Proof Overview</vt:lpstr>
      <vt:lpstr>Multiple Steps</vt:lpstr>
      <vt:lpstr>Equivalent Steps - Simulation</vt:lpstr>
      <vt:lpstr>Proof</vt:lpstr>
      <vt:lpstr>VSR Property Definition</vt:lpstr>
      <vt:lpstr>VSR Property Proof</vt:lpstr>
      <vt:lpstr>VSR Property Proof</vt:lpstr>
      <vt:lpstr>VSR Property Proof</vt:lpstr>
      <vt:lpstr>VSR Property Proof</vt:lpstr>
      <vt:lpstr>VSR Property Proof</vt:lpstr>
      <vt:lpstr>VSR Property Proof</vt:lpstr>
      <vt:lpstr>VSR Property Proof</vt:lpstr>
      <vt:lpstr>VSR Property Proof</vt:lpstr>
      <vt:lpstr>VSR Property Proof</vt:lpstr>
      <vt:lpstr>VSR Property Proof</vt:lpstr>
      <vt:lpstr>VSR Property Proof</vt:lpstr>
      <vt:lpstr>VSR Property Proof</vt:lpstr>
      <vt:lpstr>VSR Property Proof</vt:lpstr>
      <vt:lpstr>VSR Property Proof</vt:lpstr>
      <vt:lpstr>VSR Property Proof</vt:lpstr>
      <vt:lpstr>VSR Property Proof</vt:lpstr>
      <vt:lpstr>VSR Property Proof</vt:lpstr>
      <vt:lpstr>VSR Property Proof</vt:lpstr>
      <vt:lpstr>VSR Property Proof</vt:lpstr>
      <vt:lpstr>VSR Property Proof</vt:lpstr>
      <vt:lpstr>VSR Property Proof</vt:lpstr>
      <vt:lpstr>VSR Property Proof</vt:lpstr>
      <vt:lpstr>VSR Property Proof</vt:lpstr>
      <vt:lpstr>VSR Property Proof</vt:lpstr>
      <vt:lpstr>VSR Property Proof</vt:lpstr>
      <vt:lpstr>VSR Property Proof</vt:lpstr>
      <vt:lpstr>VSR Property Proof</vt:lpstr>
      <vt:lpstr>VSR Property Proof</vt:lpstr>
      <vt:lpstr>VSR Property Proof</vt:lpstr>
      <vt:lpstr>VSR Property Proof</vt:lpstr>
      <vt:lpstr>VSR Property Proof</vt:lpstr>
      <vt:lpstr>VSR Property Proof</vt:lpstr>
      <vt:lpstr>Proof</vt:lpstr>
      <vt:lpstr>Simulation Proof</vt:lpstr>
      <vt:lpstr>Simulation Proof</vt:lpstr>
      <vt:lpstr>Simulation Proof</vt:lpstr>
      <vt:lpstr>Simulation Proof</vt:lpstr>
      <vt:lpstr>Simulation Proof</vt:lpstr>
      <vt:lpstr>Simulation Proof</vt:lpstr>
      <vt:lpstr>Simulation Proof</vt:lpstr>
      <vt:lpstr>Simulation Proof</vt:lpstr>
      <vt:lpstr>Simulation Proof</vt:lpstr>
      <vt:lpstr>Simulation Proof</vt:lpstr>
      <vt:lpstr>Simulation Proof</vt:lpstr>
      <vt:lpstr>Simulation Proof</vt:lpstr>
      <vt:lpstr>Simulation Proof</vt:lpstr>
      <vt:lpstr>Simulation Proof</vt:lpstr>
      <vt:lpstr>Simulation Proof</vt:lpstr>
      <vt:lpstr>Simulation Proof</vt:lpstr>
      <vt:lpstr>Simulation Proof</vt:lpstr>
      <vt:lpstr>Simulation Proof</vt:lpstr>
      <vt:lpstr>Simulation Proof</vt:lpstr>
      <vt:lpstr>Simulation Proof</vt:lpstr>
      <vt:lpstr>Simulation Proof</vt:lpstr>
      <vt:lpstr>Simulation Proof</vt:lpstr>
      <vt:lpstr>Simulation Proof</vt:lpstr>
      <vt:lpstr>Simulation Proof</vt:lpstr>
      <vt:lpstr>Simulation Proof</vt:lpstr>
      <vt:lpstr>Validation Frameworks</vt:lpstr>
      <vt:lpstr>Validation Frameworks</vt:lpstr>
      <vt:lpstr>Validation Frameworks</vt:lpstr>
      <vt:lpstr>Validation Frameworks</vt:lpstr>
      <vt:lpstr>Validation Frameworks</vt:lpstr>
      <vt:lpstr>Validation Frameworks</vt:lpstr>
      <vt:lpstr>Validation Frameworks</vt:lpstr>
      <vt:lpstr>Coq Framework</vt:lpstr>
      <vt:lpstr>Capture-free Substitution</vt:lpstr>
      <vt:lpstr>Locally Nameless Bindings</vt:lpstr>
      <vt:lpstr>Locally Nameless Bindings</vt:lpstr>
      <vt:lpstr>Opening and Closing</vt:lpstr>
      <vt:lpstr>Locally Closed (Well Formed)</vt:lpstr>
      <vt:lpstr>Validation Frameworks</vt:lpstr>
      <vt:lpstr>Racket Framework</vt:lpstr>
      <vt:lpstr>Outline</vt:lpstr>
      <vt:lpstr>Future Work</vt:lpstr>
      <vt:lpstr>Future Work</vt:lpstr>
      <vt:lpstr>Future Work</vt:lpstr>
      <vt:lpstr>Future Work</vt:lpstr>
      <vt:lpstr>Future Work</vt:lpstr>
      <vt:lpstr>Bibliography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Katie Steidl</dc:creator>
  <cp:lastModifiedBy>Ian Atol</cp:lastModifiedBy>
  <cp:revision>128</cp:revision>
  <dcterms:created xsi:type="dcterms:W3CDTF">2021-05-28T17:16:09Z</dcterms:created>
  <dcterms:modified xsi:type="dcterms:W3CDTF">2021-06-07T04:17:57Z</dcterms:modified>
</cp:coreProperties>
</file>